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6" r:id="rId4"/>
    <p:sldId id="263" r:id="rId6"/>
    <p:sldId id="266" r:id="rId7"/>
    <p:sldId id="321" r:id="rId8"/>
    <p:sldId id="317" r:id="rId9"/>
    <p:sldId id="318" r:id="rId10"/>
    <p:sldId id="409" r:id="rId11"/>
    <p:sldId id="411" r:id="rId12"/>
    <p:sldId id="258" r:id="rId13"/>
    <p:sldId id="370" r:id="rId14"/>
    <p:sldId id="371" r:id="rId15"/>
    <p:sldId id="372" r:id="rId16"/>
    <p:sldId id="338" r:id="rId17"/>
    <p:sldId id="357" r:id="rId18"/>
    <p:sldId id="287" r:id="rId19"/>
    <p:sldId id="331" r:id="rId20"/>
    <p:sldId id="274" r:id="rId21"/>
    <p:sldId id="283" r:id="rId22"/>
    <p:sldId id="373" r:id="rId23"/>
    <p:sldId id="332" r:id="rId24"/>
    <p:sldId id="333" r:id="rId25"/>
    <p:sldId id="337" r:id="rId26"/>
    <p:sldId id="397" r:id="rId27"/>
    <p:sldId id="342" r:id="rId28"/>
    <p:sldId id="334" r:id="rId29"/>
    <p:sldId id="341" r:id="rId30"/>
    <p:sldId id="269" r:id="rId31"/>
    <p:sldId id="312" r:id="rId32"/>
    <p:sldId id="270" r:id="rId33"/>
    <p:sldId id="313" r:id="rId34"/>
    <p:sldId id="265" r:id="rId35"/>
    <p:sldId id="444" r:id="rId36"/>
    <p:sldId id="446" r:id="rId37"/>
    <p:sldId id="410" r:id="rId38"/>
    <p:sldId id="408" r:id="rId39"/>
    <p:sldId id="286"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C8C8"/>
    <a:srgbClr val="8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603846-0950-4C7E-A350-3C153C7F9A8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109863-D141-4167-B2C3-70DCAF360D0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grpSp>
        <p:nvGrpSpPr>
          <p:cNvPr id="2051" name="Group 3"/>
          <p:cNvGrpSpPr/>
          <p:nvPr/>
        </p:nvGrpSpPr>
        <p:grpSpPr bwMode="auto">
          <a:xfrm>
            <a:off x="905934" y="5170487"/>
            <a:ext cx="8994812" cy="76202"/>
            <a:chOff x="0" y="0"/>
            <a:chExt cx="8600" cy="122"/>
          </a:xfrm>
        </p:grpSpPr>
        <p:sp>
          <p:nvSpPr>
            <p:cNvPr id="2052" name="Rectangle 4"/>
            <p:cNvSpPr>
              <a:spLocks noChangeArrowheads="1"/>
            </p:cNvSpPr>
            <p:nvPr/>
          </p:nvSpPr>
          <p:spPr bwMode="auto">
            <a:xfrm>
              <a:off x="0" y="2"/>
              <a:ext cx="1719" cy="121"/>
            </a:xfrm>
            <a:prstGeom prst="rect">
              <a:avLst/>
            </a:prstGeom>
            <a:solidFill>
              <a:srgbClr val="FB262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sp>
          <p:nvSpPr>
            <p:cNvPr id="2053" name="Rectangle 5"/>
            <p:cNvSpPr>
              <a:spLocks noChangeArrowheads="1"/>
            </p:cNvSpPr>
            <p:nvPr/>
          </p:nvSpPr>
          <p:spPr bwMode="auto">
            <a:xfrm>
              <a:off x="1719" y="2"/>
              <a:ext cx="1720" cy="121"/>
            </a:xfrm>
            <a:prstGeom prst="rect">
              <a:avLst/>
            </a:prstGeom>
            <a:solidFill>
              <a:srgbClr val="00BAF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sp>
          <p:nvSpPr>
            <p:cNvPr id="2054" name="Rectangle 6"/>
            <p:cNvSpPr>
              <a:spLocks noChangeArrowheads="1"/>
            </p:cNvSpPr>
            <p:nvPr/>
          </p:nvSpPr>
          <p:spPr bwMode="auto">
            <a:xfrm>
              <a:off x="5160" y="0"/>
              <a:ext cx="1720" cy="121"/>
            </a:xfrm>
            <a:prstGeom prst="rect">
              <a:avLst/>
            </a:prstGeom>
            <a:solidFill>
              <a:srgbClr val="92151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sp>
          <p:nvSpPr>
            <p:cNvPr id="2055" name="Rectangle 7"/>
            <p:cNvSpPr>
              <a:spLocks noChangeArrowheads="1"/>
            </p:cNvSpPr>
            <p:nvPr/>
          </p:nvSpPr>
          <p:spPr bwMode="auto">
            <a:xfrm>
              <a:off x="6880" y="0"/>
              <a:ext cx="1721" cy="121"/>
            </a:xfrm>
            <a:prstGeom prst="rect">
              <a:avLst/>
            </a:prstGeom>
            <a:solidFill>
              <a:srgbClr val="F96D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sp>
          <p:nvSpPr>
            <p:cNvPr id="2056" name="Rectangle 8"/>
            <p:cNvSpPr>
              <a:spLocks noChangeArrowheads="1"/>
            </p:cNvSpPr>
            <p:nvPr/>
          </p:nvSpPr>
          <p:spPr bwMode="auto">
            <a:xfrm>
              <a:off x="3439" y="1"/>
              <a:ext cx="1721" cy="121"/>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grpSp>
      <p:sp>
        <p:nvSpPr>
          <p:cNvPr id="2057" name="Rectangle 9"/>
          <p:cNvSpPr>
            <a:spLocks noGrp="1" noChangeArrowheads="1"/>
          </p:cNvSpPr>
          <p:nvPr>
            <p:ph type="ctrTitle" hasCustomPrompt="1"/>
          </p:nvPr>
        </p:nvSpPr>
        <p:spPr>
          <a:xfrm>
            <a:off x="905933" y="4378326"/>
            <a:ext cx="8995859" cy="792163"/>
          </a:xfrm>
        </p:spPr>
        <p:txBody>
          <a:bodyPr wrap="square" lIns="90170" tIns="46990" rIns="90170" bIns="46990"/>
          <a:lstStyle>
            <a:lvl1pPr algn="l">
              <a:defRPr sz="4000"/>
            </a:lvl1pPr>
          </a:lstStyle>
          <a:p>
            <a:pPr lvl="0"/>
            <a:r>
              <a:rPr lang="zh-CN" altLang="en-US" noProof="0" dirty="0" smtClean="0"/>
              <a:t>单击此处编辑标题</a:t>
            </a:r>
            <a:endParaRPr lang="zh-CN" noProof="0" dirty="0" smtClean="0"/>
          </a:p>
        </p:txBody>
      </p:sp>
      <p:sp>
        <p:nvSpPr>
          <p:cNvPr id="2058" name="Rectangle 10"/>
          <p:cNvSpPr>
            <a:spLocks noGrp="1" noChangeArrowheads="1"/>
          </p:cNvSpPr>
          <p:nvPr>
            <p:ph type="subTitle" idx="1"/>
          </p:nvPr>
        </p:nvSpPr>
        <p:spPr>
          <a:xfrm>
            <a:off x="905933" y="5246689"/>
            <a:ext cx="8995859" cy="715961"/>
          </a:xfrm>
        </p:spPr>
        <p:txBody>
          <a:bodyPr wrap="square"/>
          <a:lstStyle>
            <a:lvl1pPr marL="0" indent="0">
              <a:buFontTx/>
              <a:buNone/>
              <a:defRPr sz="2000"/>
            </a:lvl1pPr>
          </a:lstStyle>
          <a:p>
            <a:pPr lvl="0"/>
            <a:r>
              <a:rPr lang="zh-CN" noProof="0" smtClean="0"/>
              <a:t>单击此处编辑母版副标题样式</a:t>
            </a:r>
            <a:endParaRPr lang="zh-CN" noProof="0" smtClean="0"/>
          </a:p>
        </p:txBody>
      </p:sp>
      <p:sp>
        <p:nvSpPr>
          <p:cNvPr id="2" name="日期占位符 1"/>
          <p:cNvSpPr>
            <a:spLocks noGrp="1"/>
          </p:cNvSpPr>
          <p:nvPr>
            <p:ph type="dt" sz="half" idx="10"/>
          </p:nvPr>
        </p:nvSpPr>
        <p:spPr/>
        <p:txBody>
          <a:bodyPr/>
          <a:lstStyle/>
          <a:p>
            <a:fld id="{48A1ED6B-C8C9-46C7-9729-645E247C2C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9D3210-A4F5-4AF1-ADF2-303AA2522EF7}" type="slidenum">
              <a:rPr lang="zh-CN" altLang="en-US" smtClean="0"/>
            </a:fld>
            <a:endParaRPr lang="zh-CN" altLang="en-US"/>
          </a:p>
        </p:txBody>
      </p:sp>
      <p:pic>
        <p:nvPicPr>
          <p:cNvPr id="14" name="Picture 2" descr="dadadada"/>
          <p:cNvPicPr>
            <a:picLocks noChangeAspect="1" noChangeArrowheads="1"/>
          </p:cNvPicPr>
          <p:nvPr/>
        </p:nvPicPr>
        <p:blipFill rotWithShape="1">
          <a:blip r:embed="rId2">
            <a:extLst>
              <a:ext uri="{28A0092B-C50C-407E-A947-70E740481C1C}">
                <a14:useLocalDpi xmlns:a14="http://schemas.microsoft.com/office/drawing/2010/main" val="0"/>
              </a:ext>
            </a:extLst>
          </a:blip>
          <a:srcRect l="-129" t="16596" r="129" b="8403"/>
          <a:stretch>
            <a:fillRect/>
          </a:stretch>
        </p:blipFill>
        <p:spPr bwMode="auto">
          <a:xfrm>
            <a:off x="0" y="0"/>
            <a:ext cx="12192000" cy="4221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044966" y="274638"/>
            <a:ext cx="6811546" cy="1011600"/>
          </a:xfrm>
        </p:spPr>
        <p:txBody>
          <a:bodyPr/>
          <a:lstStyle>
            <a:lvl1pPr>
              <a:defRPr sz="28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044966" y="1558313"/>
            <a:ext cx="6811546" cy="4525963"/>
          </a:xfrm>
        </p:spPr>
        <p:txBody>
          <a:bodyPr>
            <a:normAutofit/>
          </a:bodyPr>
          <a:lstStyle>
            <a:lvl1pPr marL="285750" indent="-285750">
              <a:buFont typeface="Arial" panose="020B0604020202020204" pitchFamily="34" charset="0"/>
              <a:buChar char="•"/>
              <a:defRPr sz="2400"/>
            </a:lvl1pPr>
            <a:lvl2pPr marL="742950" indent="-285750">
              <a:buFont typeface="Arial" panose="020B0604020202020204" pitchFamily="34" charset="0"/>
              <a:buChar char="•"/>
              <a:defRPr sz="2000"/>
            </a:lvl2pPr>
            <a:lvl3pPr marL="1200150" indent="-285750">
              <a:buFont typeface="Arial" panose="020B0604020202020204" pitchFamily="34" charset="0"/>
              <a:buChar char="•"/>
              <a:defRPr sz="1800"/>
            </a:lvl3pPr>
            <a:lvl4pPr marL="1657350" indent="-285750">
              <a:buFont typeface="Arial" panose="020B0604020202020204" pitchFamily="34" charset="0"/>
              <a:buChar char="•"/>
              <a:defRPr sz="1800"/>
            </a:lvl4pPr>
            <a:lvl5pPr marL="2114550" indent="-285750">
              <a:buFont typeface="Arial" panose="020B0604020202020204" pitchFamily="34" charset="0"/>
              <a:buChar cha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48A1ED6B-C8C9-46C7-9729-645E247C2C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9D3210-A4F5-4AF1-ADF2-303AA2522EF7}" type="slidenum">
              <a:rPr lang="zh-CN" altLang="en-US" smtClean="0"/>
            </a:fld>
            <a:endParaRPr lang="zh-CN" altLang="en-US"/>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12" name="Picture 2" descr="das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4" y="788566"/>
            <a:ext cx="3777047" cy="18895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2" descr="#wm#_36_02_100_1000_a_1_38#clear#"/>
          <p:cNvSpPr txBox="1">
            <a:spLocks noChangeArrowheads="1"/>
          </p:cNvSpPr>
          <p:nvPr/>
        </p:nvSpPr>
        <p:spPr bwMode="auto">
          <a:xfrm>
            <a:off x="0" y="2570164"/>
            <a:ext cx="12200467" cy="1702291"/>
          </a:xfrm>
          <a:prstGeom prst="rect">
            <a:avLst/>
          </a:prstGeom>
          <a:solidFill>
            <a:srgbClr val="B2B2B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algn="ctr">
              <a:spcBef>
                <a:spcPct val="20000"/>
              </a:spcBef>
              <a:defRPr sz="2000">
                <a:solidFill>
                  <a:schemeClr val="bg2"/>
                </a:solidFill>
                <a:latin typeface="Arial" panose="020B0604020202020204" pitchFamily="34" charset="0"/>
                <a:ea typeface="黑体" panose="02010609060101010101" pitchFamily="49" charset="-122"/>
              </a:defRPr>
            </a:lvl1pPr>
            <a:lvl2pPr algn="ctr">
              <a:spcBef>
                <a:spcPct val="20000"/>
              </a:spcBef>
              <a:defRPr sz="2800">
                <a:solidFill>
                  <a:schemeClr val="bg2"/>
                </a:solidFill>
                <a:latin typeface="Arial" panose="020B0604020202020204" pitchFamily="34" charset="0"/>
                <a:ea typeface="宋体" panose="02010600030101010101" pitchFamily="2" charset="-122"/>
              </a:defRPr>
            </a:lvl2pPr>
            <a:lvl3pPr algn="ctr">
              <a:spcBef>
                <a:spcPct val="20000"/>
              </a:spcBef>
              <a:defRPr sz="2400">
                <a:solidFill>
                  <a:schemeClr val="bg2"/>
                </a:solidFill>
                <a:latin typeface="Arial" panose="020B0604020202020204" pitchFamily="34" charset="0"/>
                <a:ea typeface="黑体" panose="02010609060101010101" pitchFamily="49" charset="-122"/>
              </a:defRPr>
            </a:lvl3pPr>
            <a:lvl4pPr algn="ctr">
              <a:spcBef>
                <a:spcPct val="20000"/>
              </a:spcBef>
              <a:defRPr sz="2000">
                <a:solidFill>
                  <a:schemeClr val="bg2"/>
                </a:solidFill>
                <a:latin typeface="Arial" panose="020B0604020202020204" pitchFamily="34" charset="0"/>
                <a:ea typeface="黑体" panose="02010609060101010101" pitchFamily="49" charset="-122"/>
              </a:defRPr>
            </a:lvl4pPr>
            <a:lvl5pPr algn="ctr">
              <a:spcBef>
                <a:spcPct val="20000"/>
              </a:spcBef>
              <a:defRPr sz="2000">
                <a:solidFill>
                  <a:schemeClr val="bg2"/>
                </a:solidFill>
                <a:latin typeface="Arial" panose="020B0604020202020204" pitchFamily="34" charset="0"/>
                <a:ea typeface="黑体" panose="02010609060101010101" pitchFamily="49" charset="-122"/>
              </a:defRPr>
            </a:lvl5pPr>
            <a:lvl6pPr algn="ctr" eaLnBrk="0" fontAlgn="base" hangingPunct="0">
              <a:spcBef>
                <a:spcPct val="20000"/>
              </a:spcBef>
              <a:spcAft>
                <a:spcPct val="0"/>
              </a:spcAft>
              <a:defRPr sz="2000">
                <a:solidFill>
                  <a:schemeClr val="bg2"/>
                </a:solidFill>
                <a:latin typeface="Arial" panose="020B0604020202020204" pitchFamily="34" charset="0"/>
                <a:ea typeface="黑体" panose="02010609060101010101" pitchFamily="49" charset="-122"/>
              </a:defRPr>
            </a:lvl6pPr>
            <a:lvl7pPr algn="ctr" eaLnBrk="0" fontAlgn="base" hangingPunct="0">
              <a:spcBef>
                <a:spcPct val="20000"/>
              </a:spcBef>
              <a:spcAft>
                <a:spcPct val="0"/>
              </a:spcAft>
              <a:defRPr sz="2000">
                <a:solidFill>
                  <a:schemeClr val="bg2"/>
                </a:solidFill>
                <a:latin typeface="Arial" panose="020B0604020202020204" pitchFamily="34" charset="0"/>
                <a:ea typeface="黑体" panose="02010609060101010101" pitchFamily="49" charset="-122"/>
              </a:defRPr>
            </a:lvl7pPr>
            <a:lvl8pPr algn="ctr" eaLnBrk="0" fontAlgn="base" hangingPunct="0">
              <a:spcBef>
                <a:spcPct val="20000"/>
              </a:spcBef>
              <a:spcAft>
                <a:spcPct val="0"/>
              </a:spcAft>
              <a:defRPr sz="2000">
                <a:solidFill>
                  <a:schemeClr val="bg2"/>
                </a:solidFill>
                <a:latin typeface="Arial" panose="020B0604020202020204" pitchFamily="34" charset="0"/>
                <a:ea typeface="黑体" panose="02010609060101010101" pitchFamily="49" charset="-122"/>
              </a:defRPr>
            </a:lvl8pPr>
            <a:lvl9pPr algn="ctr" eaLnBrk="0" fontAlgn="base" hangingPunct="0">
              <a:spcBef>
                <a:spcPct val="20000"/>
              </a:spcBef>
              <a:spcAft>
                <a:spcPct val="0"/>
              </a:spcAft>
              <a:defRPr sz="2000">
                <a:solidFill>
                  <a:schemeClr val="bg2"/>
                </a:solidFill>
                <a:latin typeface="Arial" panose="020B0604020202020204" pitchFamily="34" charset="0"/>
                <a:ea typeface="黑体" panose="02010609060101010101" pitchFamily="49" charset="-122"/>
              </a:defRPr>
            </a:lvl9pPr>
          </a:lstStyle>
          <a:p>
            <a:pPr marL="342900" indent="-342900" algn="l" eaLnBrk="1" hangingPunct="1">
              <a:buFontTx/>
              <a:buChar char="•"/>
            </a:pPr>
            <a:endParaRPr lang="zh-CN" altLang="zh-CN" sz="3200"/>
          </a:p>
        </p:txBody>
      </p:sp>
      <p:sp>
        <p:nvSpPr>
          <p:cNvPr id="10" name="Rectangle 5"/>
          <p:cNvSpPr>
            <a:spLocks noGrp="1" noChangeArrowheads="1"/>
          </p:cNvSpPr>
          <p:nvPr>
            <p:ph type="ctrTitle"/>
          </p:nvPr>
        </p:nvSpPr>
        <p:spPr>
          <a:xfrm>
            <a:off x="609600" y="2570164"/>
            <a:ext cx="9753600" cy="1685875"/>
          </a:xfrm>
        </p:spPr>
        <p:txBody>
          <a:bodyPr/>
          <a:lstStyle>
            <a:lvl1pPr>
              <a:defRPr sz="3600">
                <a:solidFill>
                  <a:schemeClr val="bg1"/>
                </a:solidFill>
              </a:defRPr>
            </a:lvl1pPr>
          </a:lstStyle>
          <a:p>
            <a:pPr lvl="0"/>
            <a:r>
              <a:rPr lang="zh-CN" noProof="0" dirty="0" smtClean="0"/>
              <a:t>单击此处编辑母版标题样式</a:t>
            </a:r>
            <a:endParaRPr lang="zh-CN" noProof="0" dirty="0" smtClean="0"/>
          </a:p>
        </p:txBody>
      </p:sp>
      <p:sp>
        <p:nvSpPr>
          <p:cNvPr id="11" name="Rectangle 6"/>
          <p:cNvSpPr>
            <a:spLocks noGrp="1" noChangeArrowheads="1"/>
          </p:cNvSpPr>
          <p:nvPr>
            <p:ph type="subTitle" idx="1"/>
          </p:nvPr>
        </p:nvSpPr>
        <p:spPr>
          <a:xfrm>
            <a:off x="1221317" y="4271802"/>
            <a:ext cx="8534400" cy="1042988"/>
          </a:xfrm>
        </p:spPr>
        <p:txBody>
          <a:bodyPr/>
          <a:lstStyle>
            <a:lvl1pPr marL="0" indent="0" algn="ctr">
              <a:buFontTx/>
              <a:buNone/>
              <a:defRPr sz="2000"/>
            </a:lvl1pPr>
          </a:lstStyle>
          <a:p>
            <a:pPr lvl="0"/>
            <a:r>
              <a:rPr lang="zh-CN" noProof="0" dirty="0" smtClean="0"/>
              <a:t>单击此处编辑母版副标题样式</a:t>
            </a:r>
            <a:endParaRPr lang="zh-CN" noProof="0" dirty="0" smtClean="0"/>
          </a:p>
        </p:txBody>
      </p:sp>
      <p:sp>
        <p:nvSpPr>
          <p:cNvPr id="2" name="日期占位符 1"/>
          <p:cNvSpPr>
            <a:spLocks noGrp="1"/>
          </p:cNvSpPr>
          <p:nvPr>
            <p:ph type="dt" sz="half" idx="10"/>
          </p:nvPr>
        </p:nvSpPr>
        <p:spPr/>
        <p:txBody>
          <a:bodyPr/>
          <a:lstStyle/>
          <a:p>
            <a:fld id="{48A1ED6B-C8C9-46C7-9729-645E247C2C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9D3210-A4F5-4AF1-ADF2-303AA2522EF7}" type="slidenum">
              <a:rPr lang="zh-CN" altLang="en-US" smtClean="0"/>
            </a:fld>
            <a:endParaRPr lang="zh-CN" altLang="en-US"/>
          </a:p>
        </p:txBody>
      </p:sp>
      <p:pic>
        <p:nvPicPr>
          <p:cNvPr id="13" name="Picture 4" descr="#wm#_51_07_*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0000">
            <a:off x="9557491" y="844635"/>
            <a:ext cx="2441732" cy="3458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600201"/>
            <a:ext cx="5156200" cy="4525963"/>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内容占位符 3"/>
          <p:cNvSpPr>
            <a:spLocks noGrp="1"/>
          </p:cNvSpPr>
          <p:nvPr>
            <p:ph sz="half" idx="2"/>
          </p:nvPr>
        </p:nvSpPr>
        <p:spPr>
          <a:xfrm>
            <a:off x="6197600" y="1600201"/>
            <a:ext cx="5156200"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8A1ED6B-C8C9-46C7-9729-645E247C2C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9D3210-A4F5-4AF1-ADF2-303AA2522EF7}" type="slidenum">
              <a:rPr lang="zh-CN" altLang="en-US" smtClean="0"/>
            </a:fld>
            <a:endParaRPr lang="zh-CN" altLang="en-US"/>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40318" y="2505075"/>
            <a:ext cx="5158316"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71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8A1ED6B-C8C9-46C7-9729-645E247C2C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9D3210-A4F5-4AF1-ADF2-303AA2522EF7}" type="slidenum">
              <a:rPr lang="zh-CN" altLang="en-US" smtClean="0"/>
            </a:fld>
            <a:endParaRPr lang="zh-CN" altLang="en-US"/>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仅标题">
    <p:spTree>
      <p:nvGrpSpPr>
        <p:cNvPr id="1" name=""/>
        <p:cNvGrpSpPr/>
        <p:nvPr/>
      </p:nvGrpSpPr>
      <p:grpSpPr>
        <a:xfrm>
          <a:off x="0" y="0"/>
          <a:ext cx="0" cy="0"/>
          <a:chOff x="0" y="0"/>
          <a:chExt cx="0" cy="0"/>
        </a:xfrm>
      </p:grpSpPr>
      <p:pic>
        <p:nvPicPr>
          <p:cNvPr id="11" name="Picture 2" descr="das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4" y="788566"/>
            <a:ext cx="3777047" cy="18895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2" descr="#wm#_36_02_100_1000_a_1_38#clear#"/>
          <p:cNvSpPr txBox="1">
            <a:spLocks noChangeArrowheads="1"/>
          </p:cNvSpPr>
          <p:nvPr/>
        </p:nvSpPr>
        <p:spPr bwMode="auto">
          <a:xfrm>
            <a:off x="0" y="2570164"/>
            <a:ext cx="12200467" cy="1702291"/>
          </a:xfrm>
          <a:prstGeom prst="rect">
            <a:avLst/>
          </a:prstGeom>
          <a:solidFill>
            <a:srgbClr val="B2B2B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nchor="ctr"/>
          <a:lstStyle>
            <a:lvl1pPr algn="ctr">
              <a:spcBef>
                <a:spcPct val="20000"/>
              </a:spcBef>
              <a:defRPr sz="2000">
                <a:solidFill>
                  <a:schemeClr val="bg2"/>
                </a:solidFill>
                <a:latin typeface="Arial" panose="020B0604020202020204" pitchFamily="34" charset="0"/>
                <a:ea typeface="黑体" panose="02010609060101010101" pitchFamily="49" charset="-122"/>
              </a:defRPr>
            </a:lvl1pPr>
            <a:lvl2pPr algn="ctr">
              <a:spcBef>
                <a:spcPct val="20000"/>
              </a:spcBef>
              <a:defRPr sz="2800">
                <a:solidFill>
                  <a:schemeClr val="bg2"/>
                </a:solidFill>
                <a:latin typeface="Arial" panose="020B0604020202020204" pitchFamily="34" charset="0"/>
                <a:ea typeface="宋体" panose="02010600030101010101" pitchFamily="2" charset="-122"/>
              </a:defRPr>
            </a:lvl2pPr>
            <a:lvl3pPr algn="ctr">
              <a:spcBef>
                <a:spcPct val="20000"/>
              </a:spcBef>
              <a:defRPr sz="2400">
                <a:solidFill>
                  <a:schemeClr val="bg2"/>
                </a:solidFill>
                <a:latin typeface="Arial" panose="020B0604020202020204" pitchFamily="34" charset="0"/>
                <a:ea typeface="黑体" panose="02010609060101010101" pitchFamily="49" charset="-122"/>
              </a:defRPr>
            </a:lvl3pPr>
            <a:lvl4pPr algn="ctr">
              <a:spcBef>
                <a:spcPct val="20000"/>
              </a:spcBef>
              <a:defRPr sz="2000">
                <a:solidFill>
                  <a:schemeClr val="bg2"/>
                </a:solidFill>
                <a:latin typeface="Arial" panose="020B0604020202020204" pitchFamily="34" charset="0"/>
                <a:ea typeface="黑体" panose="02010609060101010101" pitchFamily="49" charset="-122"/>
              </a:defRPr>
            </a:lvl4pPr>
            <a:lvl5pPr algn="ctr">
              <a:spcBef>
                <a:spcPct val="20000"/>
              </a:spcBef>
              <a:defRPr sz="2000">
                <a:solidFill>
                  <a:schemeClr val="bg2"/>
                </a:solidFill>
                <a:latin typeface="Arial" panose="020B0604020202020204" pitchFamily="34" charset="0"/>
                <a:ea typeface="黑体" panose="02010609060101010101" pitchFamily="49" charset="-122"/>
              </a:defRPr>
            </a:lvl5pPr>
            <a:lvl6pPr algn="ctr" eaLnBrk="0" fontAlgn="base" hangingPunct="0">
              <a:spcBef>
                <a:spcPct val="20000"/>
              </a:spcBef>
              <a:spcAft>
                <a:spcPct val="0"/>
              </a:spcAft>
              <a:defRPr sz="2000">
                <a:solidFill>
                  <a:schemeClr val="bg2"/>
                </a:solidFill>
                <a:latin typeface="Arial" panose="020B0604020202020204" pitchFamily="34" charset="0"/>
                <a:ea typeface="黑体" panose="02010609060101010101" pitchFamily="49" charset="-122"/>
              </a:defRPr>
            </a:lvl6pPr>
            <a:lvl7pPr algn="ctr" eaLnBrk="0" fontAlgn="base" hangingPunct="0">
              <a:spcBef>
                <a:spcPct val="20000"/>
              </a:spcBef>
              <a:spcAft>
                <a:spcPct val="0"/>
              </a:spcAft>
              <a:defRPr sz="2000">
                <a:solidFill>
                  <a:schemeClr val="bg2"/>
                </a:solidFill>
                <a:latin typeface="Arial" panose="020B0604020202020204" pitchFamily="34" charset="0"/>
                <a:ea typeface="黑体" panose="02010609060101010101" pitchFamily="49" charset="-122"/>
              </a:defRPr>
            </a:lvl7pPr>
            <a:lvl8pPr algn="ctr" eaLnBrk="0" fontAlgn="base" hangingPunct="0">
              <a:spcBef>
                <a:spcPct val="20000"/>
              </a:spcBef>
              <a:spcAft>
                <a:spcPct val="0"/>
              </a:spcAft>
              <a:defRPr sz="2000">
                <a:solidFill>
                  <a:schemeClr val="bg2"/>
                </a:solidFill>
                <a:latin typeface="Arial" panose="020B0604020202020204" pitchFamily="34" charset="0"/>
                <a:ea typeface="黑体" panose="02010609060101010101" pitchFamily="49" charset="-122"/>
              </a:defRPr>
            </a:lvl8pPr>
            <a:lvl9pPr algn="ctr" eaLnBrk="0" fontAlgn="base" hangingPunct="0">
              <a:spcBef>
                <a:spcPct val="20000"/>
              </a:spcBef>
              <a:spcAft>
                <a:spcPct val="0"/>
              </a:spcAft>
              <a:defRPr sz="2000">
                <a:solidFill>
                  <a:schemeClr val="bg2"/>
                </a:solidFill>
                <a:latin typeface="Arial" panose="020B0604020202020204" pitchFamily="34" charset="0"/>
                <a:ea typeface="黑体" panose="02010609060101010101" pitchFamily="49" charset="-122"/>
              </a:defRPr>
            </a:lvl9pPr>
          </a:lstStyle>
          <a:p>
            <a:pPr marL="342900" indent="-342900" algn="l" eaLnBrk="1" hangingPunct="1">
              <a:buFontTx/>
              <a:buChar char="•"/>
            </a:pPr>
            <a:endParaRPr lang="zh-CN" altLang="zh-CN" sz="3200"/>
          </a:p>
        </p:txBody>
      </p:sp>
      <p:pic>
        <p:nvPicPr>
          <p:cNvPr id="13" name="Picture 4" descr="#wm#_51_07_*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0000">
            <a:off x="9557491" y="844635"/>
            <a:ext cx="2441732" cy="3458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5"/>
          <p:cNvSpPr>
            <a:spLocks noGrp="1" noChangeArrowheads="1"/>
          </p:cNvSpPr>
          <p:nvPr>
            <p:ph type="ctrTitle"/>
          </p:nvPr>
        </p:nvSpPr>
        <p:spPr>
          <a:xfrm>
            <a:off x="609600" y="2570164"/>
            <a:ext cx="9753600" cy="1702291"/>
          </a:xfrm>
        </p:spPr>
        <p:txBody>
          <a:bodyPr/>
          <a:lstStyle>
            <a:lvl1pPr>
              <a:defRPr sz="3600">
                <a:solidFill>
                  <a:schemeClr val="bg1"/>
                </a:solidFill>
              </a:defRPr>
            </a:lvl1pPr>
          </a:lstStyle>
          <a:p>
            <a:pPr lvl="0"/>
            <a:r>
              <a:rPr lang="zh-CN" noProof="0" dirty="0" smtClean="0"/>
              <a:t>单击此处编辑母版标题样式</a:t>
            </a:r>
            <a:endParaRPr lang="zh-CN" noProof="0" dirty="0" smtClean="0"/>
          </a:p>
        </p:txBody>
      </p:sp>
      <p:sp>
        <p:nvSpPr>
          <p:cNvPr id="2" name="日期占位符 1"/>
          <p:cNvSpPr>
            <a:spLocks noGrp="1"/>
          </p:cNvSpPr>
          <p:nvPr>
            <p:ph type="dt" sz="half" idx="10"/>
          </p:nvPr>
        </p:nvSpPr>
        <p:spPr/>
        <p:txBody>
          <a:bodyPr/>
          <a:lstStyle/>
          <a:p>
            <a:fld id="{48A1ED6B-C8C9-46C7-9729-645E247C2C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9D3210-A4F5-4AF1-ADF2-303AA2522EF7}" type="slidenum">
              <a:rPr lang="zh-CN" altLang="en-US" smtClean="0"/>
            </a:fld>
            <a:endParaRPr lang="zh-CN" altLang="en-US"/>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8A1ED6B-C8C9-46C7-9729-645E247C2C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9D3210-A4F5-4AF1-ADF2-303AA2522EF7}" type="slidenum">
              <a:rPr lang="zh-CN" altLang="en-US" smtClean="0"/>
            </a:fld>
            <a:endParaRPr lang="zh-CN" altLang="en-US"/>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649474" y="950460"/>
            <a:ext cx="4695940" cy="860400"/>
          </a:xfrm>
        </p:spPr>
        <p:txBody>
          <a:bodyPr anchor="b">
            <a:normAutofit/>
          </a:bodyPr>
          <a:lstStyle>
            <a:lvl1pPr>
              <a:defRPr sz="28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855279" y="950460"/>
            <a:ext cx="5452240" cy="48720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649474" y="1965444"/>
            <a:ext cx="4704326" cy="3857028"/>
          </a:xfrm>
        </p:spPr>
        <p:txBody>
          <a:bodyPr>
            <a:normAutofit/>
          </a:bodyPr>
          <a:lstStyle>
            <a:lvl1pPr marL="0" indent="0">
              <a:buNone/>
              <a:defRPr sz="2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8" name="Line 5" descr="#wm#_36_19_*Z"/>
          <p:cNvSpPr>
            <a:spLocks noChangeShapeType="1"/>
          </p:cNvSpPr>
          <p:nvPr/>
        </p:nvSpPr>
        <p:spPr bwMode="auto">
          <a:xfrm>
            <a:off x="6477438" y="729000"/>
            <a:ext cx="2117" cy="5400000"/>
          </a:xfrm>
          <a:prstGeom prst="line">
            <a:avLst/>
          </a:prstGeom>
          <a:noFill/>
          <a:ln w="28575"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800"/>
          </a:p>
        </p:txBody>
      </p:sp>
      <p:sp>
        <p:nvSpPr>
          <p:cNvPr id="5" name="日期占位符 4"/>
          <p:cNvSpPr>
            <a:spLocks noGrp="1"/>
          </p:cNvSpPr>
          <p:nvPr>
            <p:ph type="dt" sz="half" idx="10"/>
          </p:nvPr>
        </p:nvSpPr>
        <p:spPr/>
        <p:txBody>
          <a:bodyPr/>
          <a:lstStyle/>
          <a:p>
            <a:fld id="{48A1ED6B-C8C9-46C7-9729-645E247C2C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9D3210-A4F5-4AF1-ADF2-303AA2522EF7}" type="slidenum">
              <a:rPr lang="zh-CN" altLang="en-US" smtClean="0"/>
            </a:fld>
            <a:endParaRPr lang="zh-CN" alt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437914" y="274639"/>
            <a:ext cx="1915886" cy="5851525"/>
          </a:xfrm>
        </p:spPr>
        <p:txBody>
          <a:bodyPr vert="eaVert"/>
          <a:lstStyle>
            <a:lvl1pPr algn="l">
              <a:defRPr/>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838200" y="274639"/>
            <a:ext cx="8338456"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8A1ED6B-C8C9-46C7-9729-645E247C2C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9D3210-A4F5-4AF1-ADF2-303AA2522EF7}" type="slidenum">
              <a:rPr lang="zh-CN" altLang="en-US" smtClean="0"/>
            </a:fld>
            <a:endParaRPr lang="zh-CN" altLang="en-US"/>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8A1ED6B-C8C9-46C7-9729-645E247C2C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9D3210-A4F5-4AF1-ADF2-303AA2522EF7}" type="slidenum">
              <a:rPr lang="zh-CN" altLang="en-US" smtClean="0"/>
            </a:fld>
            <a:endParaRPr lang="zh-CN" altLang="en-US"/>
          </a:p>
        </p:txBody>
      </p:sp>
      <p:sp>
        <p:nvSpPr>
          <p:cNvPr id="6" name="内容占位符 6"/>
          <p:cNvSpPr>
            <a:spLocks noGrp="1"/>
          </p:cNvSpPr>
          <p:nvPr>
            <p:ph sz="quarter" idx="13"/>
          </p:nvPr>
        </p:nvSpPr>
        <p:spPr>
          <a:xfrm>
            <a:off x="838200" y="412955"/>
            <a:ext cx="10515600" cy="5742916"/>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100000">
              <a:srgbClr val="80C0D7">
                <a:alpha val="100000"/>
              </a:srgbClr>
            </a:gs>
            <a:gs pos="0">
              <a:schemeClr val="accent1">
                <a:lumMod val="5000"/>
                <a:lumOff val="95000"/>
              </a:schemeClr>
            </a:gs>
            <a:gs pos="100000">
              <a:schemeClr val="accent2">
                <a:lumMod val="75000"/>
              </a:schemeClr>
            </a:gs>
            <a:gs pos="100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100000">
              <a:srgbClr val="80C0D7">
                <a:alpha val="100000"/>
              </a:srgbClr>
            </a:gs>
            <a:gs pos="0">
              <a:schemeClr val="accent1">
                <a:lumMod val="5000"/>
                <a:lumOff val="95000"/>
              </a:schemeClr>
            </a:gs>
            <a:gs pos="100000">
              <a:schemeClr val="accent2">
                <a:lumMod val="75000"/>
              </a:schemeClr>
            </a:gs>
            <a:gs pos="100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grpSp>
        <p:nvGrpSpPr>
          <p:cNvPr id="1026" name="Group 2"/>
          <p:cNvGrpSpPr/>
          <p:nvPr/>
        </p:nvGrpSpPr>
        <p:grpSpPr bwMode="auto">
          <a:xfrm>
            <a:off x="8467" y="6704014"/>
            <a:ext cx="12208933" cy="153987"/>
            <a:chOff x="0" y="0"/>
            <a:chExt cx="14420" cy="243"/>
          </a:xfrm>
        </p:grpSpPr>
        <p:sp>
          <p:nvSpPr>
            <p:cNvPr id="1027" name="Rectangle 3"/>
            <p:cNvSpPr>
              <a:spLocks noChangeArrowheads="1"/>
            </p:cNvSpPr>
            <p:nvPr/>
          </p:nvSpPr>
          <p:spPr bwMode="auto">
            <a:xfrm>
              <a:off x="0" y="3"/>
              <a:ext cx="2882" cy="240"/>
            </a:xfrm>
            <a:prstGeom prst="rect">
              <a:avLst/>
            </a:prstGeom>
            <a:solidFill>
              <a:srgbClr val="FB262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sp>
          <p:nvSpPr>
            <p:cNvPr id="1028" name="Rectangle 4"/>
            <p:cNvSpPr>
              <a:spLocks noChangeArrowheads="1"/>
            </p:cNvSpPr>
            <p:nvPr/>
          </p:nvSpPr>
          <p:spPr bwMode="auto">
            <a:xfrm>
              <a:off x="2882" y="3"/>
              <a:ext cx="2884" cy="240"/>
            </a:xfrm>
            <a:prstGeom prst="rect">
              <a:avLst/>
            </a:prstGeom>
            <a:solidFill>
              <a:srgbClr val="00BAF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sp>
          <p:nvSpPr>
            <p:cNvPr id="1029" name="Rectangle 5"/>
            <p:cNvSpPr>
              <a:spLocks noChangeArrowheads="1"/>
            </p:cNvSpPr>
            <p:nvPr/>
          </p:nvSpPr>
          <p:spPr bwMode="auto">
            <a:xfrm>
              <a:off x="8652" y="0"/>
              <a:ext cx="2884" cy="240"/>
            </a:xfrm>
            <a:prstGeom prst="rect">
              <a:avLst/>
            </a:prstGeom>
            <a:solidFill>
              <a:srgbClr val="92151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sp>
          <p:nvSpPr>
            <p:cNvPr id="1030" name="Rectangle 6"/>
            <p:cNvSpPr>
              <a:spLocks noChangeArrowheads="1"/>
            </p:cNvSpPr>
            <p:nvPr/>
          </p:nvSpPr>
          <p:spPr bwMode="auto">
            <a:xfrm>
              <a:off x="11536" y="0"/>
              <a:ext cx="2885" cy="240"/>
            </a:xfrm>
            <a:prstGeom prst="rect">
              <a:avLst/>
            </a:prstGeom>
            <a:solidFill>
              <a:srgbClr val="F96D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sp>
          <p:nvSpPr>
            <p:cNvPr id="1031" name="Rectangle 7"/>
            <p:cNvSpPr>
              <a:spLocks noChangeArrowheads="1"/>
            </p:cNvSpPr>
            <p:nvPr/>
          </p:nvSpPr>
          <p:spPr bwMode="auto">
            <a:xfrm>
              <a:off x="5766" y="1"/>
              <a:ext cx="2886" cy="241"/>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grpSp>
      <p:sp>
        <p:nvSpPr>
          <p:cNvPr id="1032" name="Rectangle 2"/>
          <p:cNvSpPr>
            <a:spLocks noGrp="1" noChangeArrowheads="1"/>
          </p:cNvSpPr>
          <p:nvPr>
            <p:ph type="title"/>
            <p:custDataLst>
              <p:tags r:id="rId11"/>
            </p:custDataLst>
          </p:nvPr>
        </p:nvSpPr>
        <p:spPr bwMode="auto">
          <a:xfrm>
            <a:off x="838200" y="274638"/>
            <a:ext cx="1051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p>
            <a:pPr lvl="0"/>
            <a:r>
              <a:rPr lang="zh-CN" smtClean="0"/>
              <a:t>单击此处编辑母版标题样式</a:t>
            </a:r>
            <a:endParaRPr lang="zh-CN" smtClean="0"/>
          </a:p>
        </p:txBody>
      </p:sp>
      <p:sp>
        <p:nvSpPr>
          <p:cNvPr id="1033" name="Rectangle 3"/>
          <p:cNvSpPr>
            <a:spLocks noGrp="1" noChangeArrowheads="1"/>
          </p:cNvSpPr>
          <p:nvPr>
            <p:ph type="body" idx="1"/>
            <p:custDataLst>
              <p:tags r:id="rId12"/>
            </p:custDataLst>
          </p:nvPr>
        </p:nvSpPr>
        <p:spPr bwMode="auto">
          <a:xfrm>
            <a:off x="838200" y="1600201"/>
            <a:ext cx="10515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a:bodyPr>
          <a:lstStyle/>
          <a:p>
            <a:pPr lvl="0"/>
            <a:r>
              <a:rPr lang="zh-CN" dirty="0" smtClean="0"/>
              <a:t>单击此处编辑母版文本样式</a:t>
            </a:r>
            <a:endParaRPr lang="zh-CN" dirty="0" smtClean="0"/>
          </a:p>
          <a:p>
            <a:pPr lvl="1"/>
            <a:r>
              <a:rPr lang="zh-CN" dirty="0" smtClean="0"/>
              <a:t>第二级</a:t>
            </a:r>
            <a:endParaRPr lang="zh-CN" dirty="0" smtClean="0"/>
          </a:p>
          <a:p>
            <a:pPr lvl="2"/>
            <a:r>
              <a:rPr lang="zh-CN" dirty="0" smtClean="0"/>
              <a:t>第三级</a:t>
            </a:r>
            <a:endParaRPr lang="zh-CN" dirty="0" smtClean="0"/>
          </a:p>
          <a:p>
            <a:pPr lvl="3"/>
            <a:r>
              <a:rPr lang="zh-CN" dirty="0" smtClean="0"/>
              <a:t>第四级</a:t>
            </a:r>
            <a:endParaRPr lang="zh-CN" dirty="0" smtClean="0"/>
          </a:p>
          <a:p>
            <a:pPr lvl="4"/>
            <a:r>
              <a:rPr lang="zh-CN" dirty="0" smtClean="0"/>
              <a:t>第五级</a:t>
            </a:r>
            <a:endParaRPr lang="zh-CN" dirty="0" smtClean="0"/>
          </a:p>
        </p:txBody>
      </p:sp>
      <p:sp>
        <p:nvSpPr>
          <p:cNvPr id="2" name="日期占位符 1"/>
          <p:cNvSpPr>
            <a:spLocks noGrp="1"/>
          </p:cNvSpPr>
          <p:nvPr>
            <p:ph type="dt" sz="half" idx="2"/>
          </p:nvPr>
        </p:nvSpPr>
        <p:spPr>
          <a:xfrm>
            <a:off x="838200" y="6356351"/>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48A1ED6B-C8C9-46C7-9729-645E247C2C9E}" type="datetimeFigureOut">
              <a:rPr lang="zh-CN" altLang="en-US" smtClean="0"/>
            </a:fld>
            <a:endParaRPr lang="zh-CN" altLang="en-US"/>
          </a:p>
        </p:txBody>
      </p:sp>
      <p:sp>
        <p:nvSpPr>
          <p:cNvPr id="3" name="页脚占位符 2"/>
          <p:cNvSpPr>
            <a:spLocks noGrp="1"/>
          </p:cNvSpPr>
          <p:nvPr>
            <p:ph type="ftr" sz="quarter" idx="3"/>
          </p:nvPr>
        </p:nvSpPr>
        <p:spPr>
          <a:xfrm>
            <a:off x="4038600" y="6356351"/>
            <a:ext cx="4114800" cy="365125"/>
          </a:xfrm>
          <a:prstGeom prst="rect">
            <a:avLst/>
          </a:prstGeom>
        </p:spPr>
        <p:txBody>
          <a:bodyPr vert="horz" wrap="square"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4" name="灯片编号占位符 3"/>
          <p:cNvSpPr>
            <a:spLocks noGrp="1"/>
          </p:cNvSpPr>
          <p:nvPr>
            <p:ph type="sldNum" sz="quarter" idx="4"/>
          </p:nvPr>
        </p:nvSpPr>
        <p:spPr>
          <a:xfrm>
            <a:off x="8610600" y="6356351"/>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EE9D3210-A4F5-4AF1-ADF2-303AA2522EF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黑体" panose="02010609060101010101" pitchFamily="49" charset="-122"/>
          <a:cs typeface="+mj-cs"/>
          <a:sym typeface="Arial" panose="020B0604020202020204" pitchFamily="34" charset="0"/>
        </a:defRPr>
      </a:lvl1pPr>
      <a:lvl2pPr algn="ctr" rtl="0" eaLnBrk="0" fontAlgn="base" hangingPunct="0">
        <a:spcBef>
          <a:spcPct val="0"/>
        </a:spcBef>
        <a:spcAft>
          <a:spcPct val="0"/>
        </a:spcAft>
        <a:defRPr sz="4400">
          <a:solidFill>
            <a:schemeClr val="tx1"/>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4400">
          <a:solidFill>
            <a:schemeClr val="tx1"/>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4400">
          <a:solidFill>
            <a:schemeClr val="tx1"/>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4400">
          <a:solidFill>
            <a:schemeClr val="tx1"/>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4400">
          <a:solidFill>
            <a:schemeClr val="tx1"/>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4400">
          <a:solidFill>
            <a:schemeClr val="tx1"/>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4400">
          <a:solidFill>
            <a:schemeClr val="tx1"/>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4400">
          <a:solidFill>
            <a:schemeClr val="tx1"/>
          </a:solidFill>
          <a:latin typeface="Arial" panose="020B0604020202020204" pitchFamily="34" charset="0"/>
          <a:ea typeface="黑体" panose="02010609060101010101" pitchFamily="49" charset="-122"/>
        </a:defRPr>
      </a:lvl9pPr>
    </p:titleStyle>
    <p:bodyStyle>
      <a:lvl1pPr marL="342900" indent="-342900" algn="l" rtl="0" eaLnBrk="0" fontAlgn="base" hangingPunct="0">
        <a:spcBef>
          <a:spcPts val="0"/>
        </a:spcBef>
        <a:spcAft>
          <a:spcPct val="0"/>
        </a:spcAft>
        <a:buChar char="•"/>
        <a:defRPr sz="2400" kern="1200">
          <a:solidFill>
            <a:schemeClr val="tx1"/>
          </a:solidFill>
          <a:latin typeface="Arial" panose="020B0604020202020204" pitchFamily="34" charset="0"/>
          <a:ea typeface="黑体" panose="02010609060101010101" pitchFamily="49" charset="-122"/>
          <a:cs typeface="+mn-cs"/>
          <a:sym typeface="Arial" panose="020B0604020202020204" pitchFamily="34" charset="0"/>
        </a:defRPr>
      </a:lvl1pPr>
      <a:lvl2pPr marL="914400" indent="-457200" algn="l" rtl="0" eaLnBrk="0" fontAlgn="base" hangingPunct="0">
        <a:spcBef>
          <a:spcPts val="0"/>
        </a:spcBef>
        <a:spcAft>
          <a:spcPct val="0"/>
        </a:spcAft>
        <a:buFont typeface="Arial" panose="020B0604020202020204" pitchFamily="34" charset="0"/>
        <a:buChar char="•"/>
        <a:defRPr sz="2000" kern="1200">
          <a:solidFill>
            <a:schemeClr val="tx1"/>
          </a:solidFill>
          <a:latin typeface="Arial" panose="020B0604020202020204" pitchFamily="34" charset="0"/>
          <a:ea typeface="黑体" panose="02010609060101010101" pitchFamily="49" charset="-122"/>
          <a:cs typeface="+mn-cs"/>
          <a:sym typeface="Arial" panose="020B0604020202020204" pitchFamily="34" charset="0"/>
        </a:defRPr>
      </a:lvl2pPr>
      <a:lvl3pPr marL="1257300" indent="-342900" algn="l" rtl="0" eaLnBrk="0" fontAlgn="base" hangingPunct="0">
        <a:spcBef>
          <a:spcPts val="0"/>
        </a:spcBef>
        <a:spcAft>
          <a:spcPct val="0"/>
        </a:spcAft>
        <a:buFont typeface="Arial" panose="020B0604020202020204" pitchFamily="34" charset="0"/>
        <a:buChar char="•"/>
        <a:defRPr sz="1800" kern="1200">
          <a:solidFill>
            <a:schemeClr val="tx1"/>
          </a:solidFill>
          <a:latin typeface="Arial" panose="020B0604020202020204" pitchFamily="34" charset="0"/>
          <a:ea typeface="黑体" panose="02010609060101010101" pitchFamily="49" charset="-122"/>
          <a:cs typeface="+mn-cs"/>
          <a:sym typeface="Arial" panose="020B0604020202020204" pitchFamily="34" charset="0"/>
        </a:defRPr>
      </a:lvl3pPr>
      <a:lvl4pPr marL="1714500" indent="-342900" algn="l" rtl="0" eaLnBrk="0" fontAlgn="base" hangingPunct="0">
        <a:spcBef>
          <a:spcPts val="0"/>
        </a:spcBef>
        <a:spcAft>
          <a:spcPct val="0"/>
        </a:spcAft>
        <a:buFont typeface="Arial" panose="020B0604020202020204" pitchFamily="34" charset="0"/>
        <a:buChar char="•"/>
        <a:defRPr sz="1800" kern="1200">
          <a:solidFill>
            <a:schemeClr val="tx1"/>
          </a:solidFill>
          <a:latin typeface="Arial" panose="020B0604020202020204" pitchFamily="34" charset="0"/>
          <a:ea typeface="黑体" panose="02010609060101010101" pitchFamily="49" charset="-122"/>
          <a:cs typeface="+mn-cs"/>
          <a:sym typeface="Arial" panose="020B0604020202020204" pitchFamily="34" charset="0"/>
        </a:defRPr>
      </a:lvl4pPr>
      <a:lvl5pPr marL="2171700" indent="-342900" algn="l" rtl="0" eaLnBrk="0" fontAlgn="base" hangingPunct="0">
        <a:spcBef>
          <a:spcPts val="0"/>
        </a:spcBef>
        <a:spcAft>
          <a:spcPct val="0"/>
        </a:spcAft>
        <a:buFont typeface="Arial" panose="020B0604020202020204" pitchFamily="34" charset="0"/>
        <a:buChar char="•"/>
        <a:defRPr sz="1800" kern="1200">
          <a:solidFill>
            <a:schemeClr val="tx1"/>
          </a:solidFill>
          <a:latin typeface="Arial" panose="020B0604020202020204" pitchFamily="34" charset="0"/>
          <a:ea typeface="黑体" panose="02010609060101010101" pitchFamily="49" charset="-122"/>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4.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8.xml"/><Relationship Id="rId3" Type="http://schemas.openxmlformats.org/officeDocument/2006/relationships/tags" Target="../tags/tag27.xml"/><Relationship Id="rId2" Type="http://schemas.openxmlformats.org/officeDocument/2006/relationships/image" Target="../media/image20.jpeg"/><Relationship Id="rId1" Type="http://schemas.openxmlformats.org/officeDocument/2006/relationships/tags" Target="../tags/tag2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3.jpeg"/><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5.jpeg"/><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7.png"/><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4.xml"/><Relationship Id="rId2" Type="http://schemas.openxmlformats.org/officeDocument/2006/relationships/tags" Target="../tags/tag29.xml"/><Relationship Id="rId1" Type="http://schemas.openxmlformats.org/officeDocument/2006/relationships/tags" Target="../tags/tag28.xml"/></Relationships>
</file>

<file path=ppt/slides/_rels/slide16.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image" Target="../media/image28.png"/><Relationship Id="rId4" Type="http://schemas.openxmlformats.org/officeDocument/2006/relationships/tags" Target="../tags/tag33.xml"/><Relationship Id="rId3" Type="http://schemas.openxmlformats.org/officeDocument/2006/relationships/tags" Target="../tags/tag32.xml"/><Relationship Id="rId21" Type="http://schemas.openxmlformats.org/officeDocument/2006/relationships/notesSlide" Target="../notesSlides/notesSlide9.xml"/><Relationship Id="rId20" Type="http://schemas.openxmlformats.org/officeDocument/2006/relationships/slideLayout" Target="../slideLayouts/slideLayout18.xml"/><Relationship Id="rId2" Type="http://schemas.openxmlformats.org/officeDocument/2006/relationships/tags" Target="../tags/tag31.xml"/><Relationship Id="rId19" Type="http://schemas.openxmlformats.org/officeDocument/2006/relationships/tags" Target="../tags/tag47.xml"/><Relationship Id="rId18" Type="http://schemas.openxmlformats.org/officeDocument/2006/relationships/tags" Target="../tags/tag46.xml"/><Relationship Id="rId17" Type="http://schemas.openxmlformats.org/officeDocument/2006/relationships/tags" Target="../tags/tag45.xml"/><Relationship Id="rId16" Type="http://schemas.openxmlformats.org/officeDocument/2006/relationships/tags" Target="../tags/tag44.xml"/><Relationship Id="rId15" Type="http://schemas.openxmlformats.org/officeDocument/2006/relationships/tags" Target="../tags/tag43.xml"/><Relationship Id="rId14" Type="http://schemas.openxmlformats.org/officeDocument/2006/relationships/tags" Target="../tags/tag4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tags" Target="../tags/tag30.xml"/></Relationships>
</file>

<file path=ppt/slides/_rels/slide17.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8" Type="http://schemas.openxmlformats.org/officeDocument/2006/relationships/notesSlide" Target="../notesSlides/notesSlide10.xml"/><Relationship Id="rId17" Type="http://schemas.openxmlformats.org/officeDocument/2006/relationships/slideLayout" Target="../slideLayouts/slideLayout18.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image" Target="../media/image29.png"/><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tags" Target="../tags/tag48.xml"/></Relationships>
</file>

<file path=ppt/slides/_rels/slide18.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image" Target="../media/image28.png"/><Relationship Id="rId4" Type="http://schemas.openxmlformats.org/officeDocument/2006/relationships/tags" Target="../tags/tag66.xml"/><Relationship Id="rId3" Type="http://schemas.openxmlformats.org/officeDocument/2006/relationships/tags" Target="../tags/tag65.xml"/><Relationship Id="rId21" Type="http://schemas.openxmlformats.org/officeDocument/2006/relationships/notesSlide" Target="../notesSlides/notesSlide11.xml"/><Relationship Id="rId20" Type="http://schemas.openxmlformats.org/officeDocument/2006/relationships/slideLayout" Target="../slideLayouts/slideLayout18.xml"/><Relationship Id="rId2" Type="http://schemas.openxmlformats.org/officeDocument/2006/relationships/tags" Target="../tags/tag64.xml"/><Relationship Id="rId19" Type="http://schemas.openxmlformats.org/officeDocument/2006/relationships/tags" Target="../tags/tag80.xml"/><Relationship Id="rId18" Type="http://schemas.openxmlformats.org/officeDocument/2006/relationships/tags" Target="../tags/tag79.xml"/><Relationship Id="rId17" Type="http://schemas.openxmlformats.org/officeDocument/2006/relationships/tags" Target="../tags/tag78.xml"/><Relationship Id="rId16" Type="http://schemas.openxmlformats.org/officeDocument/2006/relationships/tags" Target="../tags/tag77.xml"/><Relationship Id="rId15" Type="http://schemas.openxmlformats.org/officeDocument/2006/relationships/tags" Target="../tags/tag76.xml"/><Relationship Id="rId14" Type="http://schemas.openxmlformats.org/officeDocument/2006/relationships/tags" Target="../tags/tag75.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tags" Target="../tags/tag63.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5" Type="http://schemas.openxmlformats.org/officeDocument/2006/relationships/notesSlide" Target="../notesSlides/notesSlide2.xml"/><Relationship Id="rId14" Type="http://schemas.openxmlformats.org/officeDocument/2006/relationships/slideLayout" Target="../slideLayouts/slideLayout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image" Target="../media/image28.png"/><Relationship Id="rId4" Type="http://schemas.openxmlformats.org/officeDocument/2006/relationships/tags" Target="../tags/tag84.xml"/><Relationship Id="rId3" Type="http://schemas.openxmlformats.org/officeDocument/2006/relationships/tags" Target="../tags/tag83.xml"/><Relationship Id="rId20" Type="http://schemas.openxmlformats.org/officeDocument/2006/relationships/notesSlide" Target="../notesSlides/notesSlide12.xml"/><Relationship Id="rId2" Type="http://schemas.openxmlformats.org/officeDocument/2006/relationships/tags" Target="../tags/tag82.xml"/><Relationship Id="rId19" Type="http://schemas.openxmlformats.org/officeDocument/2006/relationships/slideLayout" Target="../slideLayouts/slideLayout18.xml"/><Relationship Id="rId18" Type="http://schemas.openxmlformats.org/officeDocument/2006/relationships/tags" Target="../tags/tag97.xml"/><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tags" Target="../tags/tag81.xml"/></Relationships>
</file>

<file path=ppt/slides/_rels/slide21.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image" Target="../media/image28.png"/><Relationship Id="rId4" Type="http://schemas.openxmlformats.org/officeDocument/2006/relationships/tags" Target="../tags/tag101.xml"/><Relationship Id="rId3" Type="http://schemas.openxmlformats.org/officeDocument/2006/relationships/tags" Target="../tags/tag100.xml"/><Relationship Id="rId20" Type="http://schemas.openxmlformats.org/officeDocument/2006/relationships/notesSlide" Target="../notesSlides/notesSlide13.xml"/><Relationship Id="rId2" Type="http://schemas.openxmlformats.org/officeDocument/2006/relationships/tags" Target="../tags/tag99.xml"/><Relationship Id="rId19" Type="http://schemas.openxmlformats.org/officeDocument/2006/relationships/slideLayout" Target="../slideLayouts/slideLayout18.xml"/><Relationship Id="rId18" Type="http://schemas.openxmlformats.org/officeDocument/2006/relationships/tags" Target="../tags/tag114.xml"/><Relationship Id="rId17" Type="http://schemas.openxmlformats.org/officeDocument/2006/relationships/tags" Target="../tags/tag113.xml"/><Relationship Id="rId16" Type="http://schemas.openxmlformats.org/officeDocument/2006/relationships/tags" Target="../tags/tag112.xml"/><Relationship Id="rId15" Type="http://schemas.openxmlformats.org/officeDocument/2006/relationships/tags" Target="../tags/tag111.xml"/><Relationship Id="rId14" Type="http://schemas.openxmlformats.org/officeDocument/2006/relationships/tags" Target="../tags/tag110.xml"/><Relationship Id="rId13" Type="http://schemas.openxmlformats.org/officeDocument/2006/relationships/tags" Target="../tags/tag109.xml"/><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tags" Target="../tags/tag9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4.jpeg"/><Relationship Id="rId1"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6.png"/><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8.jpeg"/><Relationship Id="rId1" Type="http://schemas.openxmlformats.org/officeDocument/2006/relationships/image" Target="../media/image37.jpeg"/></Relationships>
</file>

<file path=ppt/slides/_rels/slide25.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image" Target="../media/image28.png"/><Relationship Id="rId4" Type="http://schemas.openxmlformats.org/officeDocument/2006/relationships/tags" Target="../tags/tag118.xml"/><Relationship Id="rId3" Type="http://schemas.openxmlformats.org/officeDocument/2006/relationships/tags" Target="../tags/tag117.xml"/><Relationship Id="rId22" Type="http://schemas.openxmlformats.org/officeDocument/2006/relationships/notesSlide" Target="../notesSlides/notesSlide14.xml"/><Relationship Id="rId21" Type="http://schemas.openxmlformats.org/officeDocument/2006/relationships/slideLayout" Target="../slideLayouts/slideLayout18.xml"/><Relationship Id="rId20" Type="http://schemas.openxmlformats.org/officeDocument/2006/relationships/tags" Target="../tags/tag133.xml"/><Relationship Id="rId2" Type="http://schemas.openxmlformats.org/officeDocument/2006/relationships/tags" Target="../tags/tag116.xml"/><Relationship Id="rId19" Type="http://schemas.openxmlformats.org/officeDocument/2006/relationships/tags" Target="../tags/tag132.xml"/><Relationship Id="rId18" Type="http://schemas.openxmlformats.org/officeDocument/2006/relationships/tags" Target="../tags/tag131.xml"/><Relationship Id="rId17" Type="http://schemas.openxmlformats.org/officeDocument/2006/relationships/tags" Target="../tags/tag130.xml"/><Relationship Id="rId16" Type="http://schemas.openxmlformats.org/officeDocument/2006/relationships/tags" Target="../tags/tag129.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tags" Target="../tags/tag115.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8.xml"/><Relationship Id="rId4" Type="http://schemas.openxmlformats.org/officeDocument/2006/relationships/tags" Target="../tags/tag135.xml"/><Relationship Id="rId3" Type="http://schemas.microsoft.com/office/2007/relationships/hdphoto" Target="../media/image40.png"/><Relationship Id="rId2" Type="http://schemas.openxmlformats.org/officeDocument/2006/relationships/image" Target="../media/image39.png"/><Relationship Id="rId1" Type="http://schemas.openxmlformats.org/officeDocument/2006/relationships/tags" Target="../tags/tag134.xml"/></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8.xml"/><Relationship Id="rId5" Type="http://schemas.openxmlformats.org/officeDocument/2006/relationships/tags" Target="../tags/tag139.xml"/><Relationship Id="rId4" Type="http://schemas.openxmlformats.org/officeDocument/2006/relationships/image" Target="../media/image41.jpeg"/><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s>
</file>

<file path=ppt/slides/_rels/slide28.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5" Type="http://schemas.openxmlformats.org/officeDocument/2006/relationships/notesSlide" Target="../notesSlides/notesSlide17.xml"/><Relationship Id="rId44" Type="http://schemas.openxmlformats.org/officeDocument/2006/relationships/slideLayout" Target="../slideLayouts/slideLayout18.xml"/><Relationship Id="rId43" Type="http://schemas.openxmlformats.org/officeDocument/2006/relationships/tags" Target="../tags/tag181.xml"/><Relationship Id="rId42" Type="http://schemas.openxmlformats.org/officeDocument/2006/relationships/image" Target="../media/image42.png"/><Relationship Id="rId41" Type="http://schemas.openxmlformats.org/officeDocument/2006/relationships/tags" Target="../tags/tag180.xml"/><Relationship Id="rId40" Type="http://schemas.openxmlformats.org/officeDocument/2006/relationships/tags" Target="../tags/tag179.xml"/><Relationship Id="rId4" Type="http://schemas.openxmlformats.org/officeDocument/2006/relationships/tags" Target="../tags/tag143.xml"/><Relationship Id="rId39" Type="http://schemas.openxmlformats.org/officeDocument/2006/relationships/tags" Target="../tags/tag178.xml"/><Relationship Id="rId38" Type="http://schemas.openxmlformats.org/officeDocument/2006/relationships/tags" Target="../tags/tag177.xml"/><Relationship Id="rId37" Type="http://schemas.openxmlformats.org/officeDocument/2006/relationships/tags" Target="../tags/tag176.xml"/><Relationship Id="rId36" Type="http://schemas.openxmlformats.org/officeDocument/2006/relationships/tags" Target="../tags/tag175.xml"/><Relationship Id="rId35" Type="http://schemas.openxmlformats.org/officeDocument/2006/relationships/tags" Target="../tags/tag174.xml"/><Relationship Id="rId34" Type="http://schemas.openxmlformats.org/officeDocument/2006/relationships/tags" Target="../tags/tag173.xml"/><Relationship Id="rId33" Type="http://schemas.openxmlformats.org/officeDocument/2006/relationships/tags" Target="../tags/tag172.xml"/><Relationship Id="rId32" Type="http://schemas.openxmlformats.org/officeDocument/2006/relationships/tags" Target="../tags/tag171.xml"/><Relationship Id="rId31" Type="http://schemas.openxmlformats.org/officeDocument/2006/relationships/tags" Target="../tags/tag170.xml"/><Relationship Id="rId30" Type="http://schemas.openxmlformats.org/officeDocument/2006/relationships/tags" Target="../tags/tag169.xml"/><Relationship Id="rId3" Type="http://schemas.openxmlformats.org/officeDocument/2006/relationships/tags" Target="../tags/tag142.xml"/><Relationship Id="rId29" Type="http://schemas.openxmlformats.org/officeDocument/2006/relationships/tags" Target="../tags/tag168.xml"/><Relationship Id="rId28" Type="http://schemas.openxmlformats.org/officeDocument/2006/relationships/tags" Target="../tags/tag167.xml"/><Relationship Id="rId27" Type="http://schemas.openxmlformats.org/officeDocument/2006/relationships/tags" Target="../tags/tag166.xml"/><Relationship Id="rId26" Type="http://schemas.openxmlformats.org/officeDocument/2006/relationships/tags" Target="../tags/tag165.xml"/><Relationship Id="rId25" Type="http://schemas.openxmlformats.org/officeDocument/2006/relationships/tags" Target="../tags/tag164.xml"/><Relationship Id="rId24" Type="http://schemas.openxmlformats.org/officeDocument/2006/relationships/tags" Target="../tags/tag163.xml"/><Relationship Id="rId23" Type="http://schemas.openxmlformats.org/officeDocument/2006/relationships/tags" Target="../tags/tag162.xml"/><Relationship Id="rId22" Type="http://schemas.openxmlformats.org/officeDocument/2006/relationships/tags" Target="../tags/tag161.xml"/><Relationship Id="rId21" Type="http://schemas.openxmlformats.org/officeDocument/2006/relationships/tags" Target="../tags/tag160.xml"/><Relationship Id="rId20" Type="http://schemas.openxmlformats.org/officeDocument/2006/relationships/tags" Target="../tags/tag159.xml"/><Relationship Id="rId2" Type="http://schemas.openxmlformats.org/officeDocument/2006/relationships/tags" Target="../tags/tag141.xml"/><Relationship Id="rId19" Type="http://schemas.openxmlformats.org/officeDocument/2006/relationships/tags" Target="../tags/tag158.xml"/><Relationship Id="rId18" Type="http://schemas.openxmlformats.org/officeDocument/2006/relationships/tags" Target="../tags/tag157.xml"/><Relationship Id="rId17" Type="http://schemas.openxmlformats.org/officeDocument/2006/relationships/tags" Target="../tags/tag156.xml"/><Relationship Id="rId16" Type="http://schemas.openxmlformats.org/officeDocument/2006/relationships/tags" Target="../tags/tag155.xml"/><Relationship Id="rId15" Type="http://schemas.openxmlformats.org/officeDocument/2006/relationships/tags" Target="../tags/tag154.xml"/><Relationship Id="rId14" Type="http://schemas.openxmlformats.org/officeDocument/2006/relationships/tags" Target="../tags/tag153.xml"/><Relationship Id="rId13" Type="http://schemas.openxmlformats.org/officeDocument/2006/relationships/tags" Target="../tags/tag152.xml"/><Relationship Id="rId12" Type="http://schemas.openxmlformats.org/officeDocument/2006/relationships/tags" Target="../tags/tag151.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tags" Target="../tags/tag140.xml"/></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3.xml"/><Relationship Id="rId3" Type="http://schemas.openxmlformats.org/officeDocument/2006/relationships/tags" Target="../tags/tag183.xml"/><Relationship Id="rId2" Type="http://schemas.openxmlformats.org/officeDocument/2006/relationships/image" Target="../media/image43.jpeg"/><Relationship Id="rId1" Type="http://schemas.openxmlformats.org/officeDocument/2006/relationships/tags" Target="../tags/tag182.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4.xml"/><Relationship Id="rId2" Type="http://schemas.openxmlformats.org/officeDocument/2006/relationships/tags" Target="../tags/tag19.xml"/><Relationship Id="rId1" Type="http://schemas.openxmlformats.org/officeDocument/2006/relationships/tags" Target="../tags/tag18.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4.xml"/><Relationship Id="rId2" Type="http://schemas.openxmlformats.org/officeDocument/2006/relationships/tags" Target="../tags/tag185.xml"/><Relationship Id="rId1" Type="http://schemas.openxmlformats.org/officeDocument/2006/relationships/tags" Target="../tags/tag184.xml"/></Relationships>
</file>

<file path=ppt/slides/_rels/slide31.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1" Type="http://schemas.openxmlformats.org/officeDocument/2006/relationships/notesSlide" Target="../notesSlides/notesSlide20.xml"/><Relationship Id="rId20" Type="http://schemas.openxmlformats.org/officeDocument/2006/relationships/slideLayout" Target="../slideLayouts/slideLayout18.xml"/><Relationship Id="rId2" Type="http://schemas.openxmlformats.org/officeDocument/2006/relationships/tags" Target="../tags/tag187.xml"/><Relationship Id="rId19" Type="http://schemas.openxmlformats.org/officeDocument/2006/relationships/tags" Target="../tags/tag204.xml"/><Relationship Id="rId18" Type="http://schemas.openxmlformats.org/officeDocument/2006/relationships/tags" Target="../tags/tag203.xml"/><Relationship Id="rId17" Type="http://schemas.openxmlformats.org/officeDocument/2006/relationships/tags" Target="../tags/tag202.xml"/><Relationship Id="rId16" Type="http://schemas.openxmlformats.org/officeDocument/2006/relationships/tags" Target="../tags/tag201.xml"/><Relationship Id="rId15" Type="http://schemas.openxmlformats.org/officeDocument/2006/relationships/tags" Target="../tags/tag200.xml"/><Relationship Id="rId14" Type="http://schemas.openxmlformats.org/officeDocument/2006/relationships/tags" Target="../tags/tag199.xml"/><Relationship Id="rId13" Type="http://schemas.openxmlformats.org/officeDocument/2006/relationships/tags" Target="../tags/tag198.xml"/><Relationship Id="rId12" Type="http://schemas.openxmlformats.org/officeDocument/2006/relationships/tags" Target="../tags/tag197.xml"/><Relationship Id="rId11" Type="http://schemas.openxmlformats.org/officeDocument/2006/relationships/tags" Target="../tags/tag196.xml"/><Relationship Id="rId10" Type="http://schemas.openxmlformats.org/officeDocument/2006/relationships/tags" Target="../tags/tag195.xml"/><Relationship Id="rId1" Type="http://schemas.openxmlformats.org/officeDocument/2006/relationships/tags" Target="../tags/tag186.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4.xml"/><Relationship Id="rId2" Type="http://schemas.openxmlformats.org/officeDocument/2006/relationships/tags" Target="../tags/tag206.xml"/><Relationship Id="rId1" Type="http://schemas.openxmlformats.org/officeDocument/2006/relationships/tags" Target="../tags/tag205.xml"/></Relationships>
</file>

<file path=ppt/slides/_rels/slide33.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1" Type="http://schemas.openxmlformats.org/officeDocument/2006/relationships/notesSlide" Target="../notesSlides/notesSlide22.xml"/><Relationship Id="rId20" Type="http://schemas.openxmlformats.org/officeDocument/2006/relationships/slideLayout" Target="../slideLayouts/slideLayout18.xml"/><Relationship Id="rId2" Type="http://schemas.openxmlformats.org/officeDocument/2006/relationships/tags" Target="../tags/tag208.xml"/><Relationship Id="rId19" Type="http://schemas.openxmlformats.org/officeDocument/2006/relationships/tags" Target="../tags/tag225.xml"/><Relationship Id="rId18" Type="http://schemas.openxmlformats.org/officeDocument/2006/relationships/tags" Target="../tags/tag224.xml"/><Relationship Id="rId17" Type="http://schemas.openxmlformats.org/officeDocument/2006/relationships/tags" Target="../tags/tag223.xml"/><Relationship Id="rId16" Type="http://schemas.openxmlformats.org/officeDocument/2006/relationships/tags" Target="../tags/tag222.xml"/><Relationship Id="rId15" Type="http://schemas.openxmlformats.org/officeDocument/2006/relationships/tags" Target="../tags/tag221.xml"/><Relationship Id="rId14" Type="http://schemas.openxmlformats.org/officeDocument/2006/relationships/tags" Target="../tags/tag220.xml"/><Relationship Id="rId13" Type="http://schemas.openxmlformats.org/officeDocument/2006/relationships/tags" Target="../tags/tag219.xml"/><Relationship Id="rId12" Type="http://schemas.openxmlformats.org/officeDocument/2006/relationships/tags" Target="../tags/tag218.xml"/><Relationship Id="rId11" Type="http://schemas.openxmlformats.org/officeDocument/2006/relationships/tags" Target="../tags/tag217.xml"/><Relationship Id="rId10" Type="http://schemas.openxmlformats.org/officeDocument/2006/relationships/tags" Target="../tags/tag216.xml"/><Relationship Id="rId1" Type="http://schemas.openxmlformats.org/officeDocument/2006/relationships/tags" Target="../tags/tag20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45.jpeg"/><Relationship Id="rId1" Type="http://schemas.openxmlformats.org/officeDocument/2006/relationships/image" Target="../media/image44.jpe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7.xml"/><Relationship Id="rId2" Type="http://schemas.openxmlformats.org/officeDocument/2006/relationships/tags" Target="../tags/tag227.xml"/><Relationship Id="rId1" Type="http://schemas.openxmlformats.org/officeDocument/2006/relationships/tags" Target="../tags/tag226.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8.xml"/><Relationship Id="rId4" Type="http://schemas.openxmlformats.org/officeDocument/2006/relationships/tags" Target="../tags/tag22.xml"/><Relationship Id="rId3" Type="http://schemas.openxmlformats.org/officeDocument/2006/relationships/image" Target="../media/image6.jpeg"/><Relationship Id="rId2" Type="http://schemas.openxmlformats.org/officeDocument/2006/relationships/tags" Target="../tags/tag21.xml"/><Relationship Id="rId1" Type="http://schemas.openxmlformats.org/officeDocument/2006/relationships/tags" Target="../tags/tag20.xml"/></Relationships>
</file>

<file path=ppt/slides/_rels/slide5.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18.xml"/><Relationship Id="rId3" Type="http://schemas.openxmlformats.org/officeDocument/2006/relationships/image" Target="../media/image8.wmf"/><Relationship Id="rId2" Type="http://schemas.openxmlformats.org/officeDocument/2006/relationships/oleObject" Target="../embeddings/oleObject1.bin"/><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15.png"/><Relationship Id="rId7" Type="http://schemas.openxmlformats.org/officeDocument/2006/relationships/image" Target="../media/image14.jpeg"/><Relationship Id="rId6" Type="http://schemas.openxmlformats.org/officeDocument/2006/relationships/image" Target="../media/image8.wmf"/><Relationship Id="rId5" Type="http://schemas.openxmlformats.org/officeDocument/2006/relationships/oleObject" Target="../embeddings/oleObject2.bin"/><Relationship Id="rId4" Type="http://schemas.openxmlformats.org/officeDocument/2006/relationships/image" Target="../media/image13.png"/><Relationship Id="rId3" Type="http://schemas.openxmlformats.org/officeDocument/2006/relationships/image" Target="../media/image12.jpeg"/><Relationship Id="rId2" Type="http://schemas.openxmlformats.org/officeDocument/2006/relationships/image" Target="../media/image11.jpeg"/><Relationship Id="rId11" Type="http://schemas.openxmlformats.org/officeDocument/2006/relationships/notesSlide" Target="../notesSlides/notesSlide5.xml"/><Relationship Id="rId10" Type="http://schemas.openxmlformats.org/officeDocument/2006/relationships/vmlDrawing" Target="../drawings/vmlDrawing2.v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5.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ctrTitle" idx="4294967295"/>
            <p:custDataLst>
              <p:tags r:id="rId1"/>
            </p:custDataLst>
          </p:nvPr>
        </p:nvSpPr>
        <p:spPr>
          <a:xfrm>
            <a:off x="817245" y="3230880"/>
            <a:ext cx="10924540" cy="792480"/>
          </a:xfrm>
        </p:spPr>
        <p:txBody>
          <a:bodyPr wrap="square">
            <a:noAutofit/>
          </a:bodyPr>
          <a:lstStyle/>
          <a:p>
            <a:pPr algn="ctr"/>
            <a:r>
              <a:rPr lang="zh-CN" altLang="en-US" sz="6000" b="1" dirty="0">
                <a:latin typeface="+mj-lt"/>
                <a:ea typeface="+mj-ea"/>
              </a:rPr>
              <a:t>美国西来大学</a:t>
            </a:r>
            <a:br>
              <a:rPr lang="zh-CN" altLang="en-US" sz="6000" b="1" dirty="0">
                <a:latin typeface="+mj-lt"/>
                <a:ea typeface="+mj-ea"/>
              </a:rPr>
            </a:br>
            <a:r>
              <a:rPr lang="zh-CN" altLang="en-US" sz="6000" b="1" dirty="0">
                <a:latin typeface="+mj-lt"/>
                <a:ea typeface="+mj-ea"/>
              </a:rPr>
              <a:t>交换生项目简介</a:t>
            </a:r>
            <a:endParaRPr lang="zh-CN" altLang="en-US" sz="6000" b="1" dirty="0">
              <a:latin typeface="+mj-lt"/>
              <a:ea typeface="+mj-ea"/>
            </a:endParaRPr>
          </a:p>
        </p:txBody>
      </p:sp>
      <p:pic>
        <p:nvPicPr>
          <p:cNvPr id="2" name="图片 1" descr="559575680460661850"/>
          <p:cNvPicPr>
            <a:picLocks noChangeAspect="1"/>
          </p:cNvPicPr>
          <p:nvPr/>
        </p:nvPicPr>
        <p:blipFill>
          <a:blip r:embed="rId2"/>
          <a:stretch>
            <a:fillRect/>
          </a:stretch>
        </p:blipFill>
        <p:spPr>
          <a:xfrm>
            <a:off x="2491740" y="320040"/>
            <a:ext cx="2462530" cy="755650"/>
          </a:xfrm>
          <a:prstGeom prst="rect">
            <a:avLst/>
          </a:prstGeom>
        </p:spPr>
      </p:pic>
      <p:pic>
        <p:nvPicPr>
          <p:cNvPr id="5" name="图片 4" descr="logo_副本1"/>
          <p:cNvPicPr>
            <a:picLocks noChangeAspect="1"/>
          </p:cNvPicPr>
          <p:nvPr/>
        </p:nvPicPr>
        <p:blipFill>
          <a:blip r:embed="rId3"/>
          <a:stretch>
            <a:fillRect/>
          </a:stretch>
        </p:blipFill>
        <p:spPr>
          <a:xfrm>
            <a:off x="165100" y="229870"/>
            <a:ext cx="1758315" cy="935990"/>
          </a:xfrm>
          <a:prstGeom prst="rect">
            <a:avLst/>
          </a:prstGeom>
        </p:spPr>
      </p:pic>
      <p:sp>
        <p:nvSpPr>
          <p:cNvPr id="6"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119188" y="171224"/>
            <a:ext cx="9953624"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normAutofit/>
          </a:bodyPr>
          <a:lstStyle>
            <a:defPPr>
              <a:defRPr lang="zh-CN"/>
            </a:defPPr>
            <a:lvl1pPr algn="ctr">
              <a:defRPr sz="2800">
                <a:latin typeface="+mj-lt"/>
                <a:ea typeface="+mj-ea"/>
                <a:cs typeface="+mj-cs"/>
              </a:defRPr>
            </a:lvl1pPr>
          </a:lstStyle>
          <a:p>
            <a:r>
              <a:rPr lang="zh-CN" altLang="en-US" sz="4400" dirty="0"/>
              <a:t>西来大学 校园小径</a:t>
            </a:r>
            <a:endParaRPr lang="zh-CN" altLang="en-US" sz="4400" dirty="0"/>
          </a:p>
        </p:txBody>
      </p:sp>
      <p:sp>
        <p:nvSpPr>
          <p:cNvPr id="5" name="文本框 4"/>
          <p:cNvSpPr txBox="1"/>
          <p:nvPr/>
        </p:nvSpPr>
        <p:spPr>
          <a:xfrm>
            <a:off x="816610" y="4535805"/>
            <a:ext cx="10558145" cy="365760"/>
          </a:xfrm>
          <a:prstGeom prst="rect">
            <a:avLst/>
          </a:prstGeom>
          <a:noFill/>
        </p:spPr>
        <p:txBody>
          <a:bodyPr wrap="square" rtlCol="0">
            <a:spAutoFit/>
          </a:bodyPr>
          <a:p>
            <a:r>
              <a:rPr lang="en-US" altLang="zh-CN"/>
              <a:t>       </a:t>
            </a:r>
            <a:endParaRPr lang="zh-CN" altLang="en-US">
              <a:solidFill>
                <a:schemeClr val="bg2"/>
              </a:solidFill>
              <a:effectLst>
                <a:innerShdw blurRad="63500" dist="50800" dir="13500000">
                  <a:srgbClr val="000000">
                    <a:alpha val="50000"/>
                  </a:srgbClr>
                </a:innerShdw>
              </a:effectLst>
            </a:endParaRPr>
          </a:p>
        </p:txBody>
      </p:sp>
      <p:pic>
        <p:nvPicPr>
          <p:cNvPr id="6" name="图片 5" descr="IMG_6698"/>
          <p:cNvPicPr>
            <a:picLocks noChangeAspect="1"/>
          </p:cNvPicPr>
          <p:nvPr/>
        </p:nvPicPr>
        <p:blipFill>
          <a:blip r:embed="rId2"/>
          <a:stretch>
            <a:fillRect/>
          </a:stretch>
        </p:blipFill>
        <p:spPr>
          <a:xfrm>
            <a:off x="2574290" y="1143635"/>
            <a:ext cx="7311390" cy="4874895"/>
          </a:xfrm>
          <a:prstGeom prst="rect">
            <a:avLst/>
          </a:prstGeom>
          <a:solidFill>
            <a:schemeClr val="lt1"/>
          </a:solidFill>
        </p:spPr>
      </p:pic>
      <p:sp>
        <p:nvSpPr>
          <p:cNvPr id="3" name="灯片编号占位符 2"/>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697431832852911741"/>
          <p:cNvPicPr>
            <a:picLocks noChangeAspect="1"/>
          </p:cNvPicPr>
          <p:nvPr/>
        </p:nvPicPr>
        <p:blipFill>
          <a:blip r:embed="rId1"/>
          <a:stretch>
            <a:fillRect/>
          </a:stretch>
        </p:blipFill>
        <p:spPr>
          <a:xfrm>
            <a:off x="3049270" y="649605"/>
            <a:ext cx="7773035" cy="5559425"/>
          </a:xfrm>
          <a:prstGeom prst="rect">
            <a:avLst/>
          </a:prstGeom>
        </p:spPr>
      </p:pic>
      <p:sp>
        <p:nvSpPr>
          <p:cNvPr id="4" name="文本框 3"/>
          <p:cNvSpPr txBox="1"/>
          <p:nvPr/>
        </p:nvSpPr>
        <p:spPr>
          <a:xfrm>
            <a:off x="1346200" y="1395730"/>
            <a:ext cx="853440" cy="5080000"/>
          </a:xfrm>
          <a:prstGeom prst="rect">
            <a:avLst/>
          </a:prstGeom>
          <a:noFill/>
        </p:spPr>
        <p:txBody>
          <a:bodyPr vert="eaVert" wrap="square" rtlCol="0">
            <a:spAutoFit/>
          </a:bodyPr>
          <a:p>
            <a:r>
              <a:rPr lang="zh-CN" altLang="en-US" sz="4400"/>
              <a:t>宿舍楼及游泳池</a:t>
            </a:r>
            <a:endParaRPr lang="zh-CN" altLang="en-US" sz="4400"/>
          </a:p>
        </p:txBody>
      </p:sp>
      <p:sp>
        <p:nvSpPr>
          <p:cNvPr id="3" name="灯片编号占位符 2"/>
          <p:cNvSpPr>
            <a:spLocks noGrp="1"/>
          </p:cNvSpPr>
          <p:nvPr>
            <p:ph type="sldNum" sz="quarter" idx="12"/>
          </p:nvPr>
        </p:nvSpPr>
        <p:spPr/>
        <p:txBody>
          <a:bodyPr/>
          <a:p>
            <a:fld id="{EE9D3210-A4F5-4AF1-ADF2-303AA2522EF7}" type="slidenum">
              <a:rPr lang="zh-CN" altLang="en-US" smtClean="0"/>
            </a:fld>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79120" y="576580"/>
            <a:ext cx="853440" cy="3494405"/>
          </a:xfrm>
          <a:prstGeom prst="rect">
            <a:avLst/>
          </a:prstGeom>
          <a:noFill/>
        </p:spPr>
        <p:txBody>
          <a:bodyPr vert="eaVert" wrap="square" rtlCol="0">
            <a:spAutoFit/>
          </a:bodyPr>
          <a:p>
            <a:r>
              <a:rPr lang="zh-CN" altLang="en-US" sz="4400"/>
              <a:t>图书馆一角</a:t>
            </a:r>
            <a:endParaRPr lang="zh-CN" altLang="en-US" sz="4400"/>
          </a:p>
        </p:txBody>
      </p:sp>
      <p:pic>
        <p:nvPicPr>
          <p:cNvPr id="4" name="图片 3" descr="1117_10"/>
          <p:cNvPicPr>
            <a:picLocks noChangeAspect="1"/>
          </p:cNvPicPr>
          <p:nvPr/>
        </p:nvPicPr>
        <p:blipFill>
          <a:blip r:embed="rId1"/>
          <a:stretch>
            <a:fillRect/>
          </a:stretch>
        </p:blipFill>
        <p:spPr>
          <a:xfrm>
            <a:off x="7858125" y="2649855"/>
            <a:ext cx="3837305" cy="3513455"/>
          </a:xfrm>
          <a:prstGeom prst="rect">
            <a:avLst/>
          </a:prstGeom>
        </p:spPr>
      </p:pic>
      <p:pic>
        <p:nvPicPr>
          <p:cNvPr id="2" name="图片 1" descr="1117_14"/>
          <p:cNvPicPr>
            <a:picLocks noChangeAspect="1"/>
          </p:cNvPicPr>
          <p:nvPr/>
        </p:nvPicPr>
        <p:blipFill>
          <a:blip r:embed="rId2"/>
          <a:stretch>
            <a:fillRect/>
          </a:stretch>
        </p:blipFill>
        <p:spPr>
          <a:xfrm>
            <a:off x="2605405" y="838835"/>
            <a:ext cx="4784725" cy="3589020"/>
          </a:xfrm>
          <a:prstGeom prst="rect">
            <a:avLst/>
          </a:prstGeom>
          <a:solidFill>
            <a:schemeClr val="lt1"/>
          </a:solidFill>
        </p:spPr>
      </p:pic>
      <p:sp>
        <p:nvSpPr>
          <p:cNvPr id="5" name="灯片编号占位符 4"/>
          <p:cNvSpPr>
            <a:spLocks noGrp="1"/>
          </p:cNvSpPr>
          <p:nvPr>
            <p:ph type="sldNum" sz="quarter" idx="12"/>
          </p:nvPr>
        </p:nvSpPr>
        <p:spPr/>
        <p:txBody>
          <a:bodyPr/>
          <a:p>
            <a:fld id="{EE9D3210-A4F5-4AF1-ADF2-303AA2522EF7}" type="slidenum">
              <a:rPr lang="zh-CN" altLang="en-US" smtClean="0"/>
            </a:fld>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117_2"/>
          <p:cNvPicPr>
            <a:picLocks noChangeAspect="1"/>
          </p:cNvPicPr>
          <p:nvPr/>
        </p:nvPicPr>
        <p:blipFill>
          <a:blip r:embed="rId1"/>
          <a:stretch>
            <a:fillRect/>
          </a:stretch>
        </p:blipFill>
        <p:spPr>
          <a:xfrm>
            <a:off x="2351405" y="845820"/>
            <a:ext cx="3893185" cy="5417820"/>
          </a:xfrm>
          <a:prstGeom prst="rect">
            <a:avLst/>
          </a:prstGeom>
        </p:spPr>
      </p:pic>
      <p:pic>
        <p:nvPicPr>
          <p:cNvPr id="4" name="图片 3" descr="908966278658041031"/>
          <p:cNvPicPr>
            <a:picLocks noChangeAspect="1"/>
          </p:cNvPicPr>
          <p:nvPr/>
        </p:nvPicPr>
        <p:blipFill>
          <a:blip r:embed="rId2"/>
          <a:stretch>
            <a:fillRect/>
          </a:stretch>
        </p:blipFill>
        <p:spPr>
          <a:xfrm>
            <a:off x="7234555" y="1854835"/>
            <a:ext cx="4498340" cy="4133850"/>
          </a:xfrm>
          <a:prstGeom prst="rect">
            <a:avLst/>
          </a:prstGeom>
        </p:spPr>
      </p:pic>
      <p:sp>
        <p:nvSpPr>
          <p:cNvPr id="5" name="文本框 4"/>
          <p:cNvSpPr txBox="1"/>
          <p:nvPr/>
        </p:nvSpPr>
        <p:spPr>
          <a:xfrm>
            <a:off x="652145" y="758825"/>
            <a:ext cx="792480" cy="1974215"/>
          </a:xfrm>
          <a:prstGeom prst="rect">
            <a:avLst/>
          </a:prstGeom>
          <a:noFill/>
        </p:spPr>
        <p:txBody>
          <a:bodyPr vert="eaVert" wrap="square" rtlCol="0">
            <a:spAutoFit/>
          </a:bodyPr>
          <a:p>
            <a:r>
              <a:rPr lang="zh-CN" altLang="en-US" sz="4000">
                <a:solidFill>
                  <a:schemeClr val="tx1"/>
                </a:solidFill>
                <a:effectLst/>
              </a:rPr>
              <a:t>宿 舍</a:t>
            </a:r>
            <a:endParaRPr lang="zh-CN" altLang="en-US" sz="4000">
              <a:solidFill>
                <a:schemeClr val="tx1"/>
              </a:solidFill>
              <a:effectLst/>
            </a:endParaRPr>
          </a:p>
        </p:txBody>
      </p:sp>
      <p:sp>
        <p:nvSpPr>
          <p:cNvPr id="3" name="灯片编号占位符 2"/>
          <p:cNvSpPr>
            <a:spLocks noGrp="1"/>
          </p:cNvSpPr>
          <p:nvPr>
            <p:ph type="sldNum" sz="quarter" idx="12"/>
          </p:nvPr>
        </p:nvSpPr>
        <p:spPr/>
        <p:txBody>
          <a:bodyPr/>
          <a:p>
            <a:fld id="{EE9D3210-A4F5-4AF1-ADF2-303AA2522EF7}" type="slidenum">
              <a:rPr lang="zh-CN" altLang="en-US" smtClean="0"/>
            </a:fld>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438140" y="1069975"/>
            <a:ext cx="1450975" cy="701040"/>
          </a:xfrm>
          <a:prstGeom prst="rect">
            <a:avLst/>
          </a:prstGeom>
          <a:noFill/>
        </p:spPr>
        <p:txBody>
          <a:bodyPr wrap="square" rtlCol="0">
            <a:spAutoFit/>
          </a:bodyPr>
          <a:p>
            <a:r>
              <a:rPr lang="zh-CN" altLang="en-US" sz="4000"/>
              <a:t>食 堂</a:t>
            </a:r>
            <a:endParaRPr lang="zh-CN" altLang="en-US" sz="4000"/>
          </a:p>
        </p:txBody>
      </p:sp>
      <p:pic>
        <p:nvPicPr>
          <p:cNvPr id="5" name="图片 4"/>
          <p:cNvPicPr>
            <a:picLocks noChangeAspect="1"/>
          </p:cNvPicPr>
          <p:nvPr/>
        </p:nvPicPr>
        <p:blipFill>
          <a:blip r:embed="rId1"/>
          <a:stretch>
            <a:fillRect/>
          </a:stretch>
        </p:blipFill>
        <p:spPr>
          <a:xfrm>
            <a:off x="485140" y="2141220"/>
            <a:ext cx="5371465" cy="3609340"/>
          </a:xfrm>
          <a:prstGeom prst="rect">
            <a:avLst/>
          </a:prstGeom>
        </p:spPr>
      </p:pic>
      <p:pic>
        <p:nvPicPr>
          <p:cNvPr id="6" name="图片 5"/>
          <p:cNvPicPr>
            <a:picLocks noChangeAspect="1"/>
          </p:cNvPicPr>
          <p:nvPr/>
        </p:nvPicPr>
        <p:blipFill>
          <a:blip r:embed="rId2"/>
          <a:stretch>
            <a:fillRect/>
          </a:stretch>
        </p:blipFill>
        <p:spPr>
          <a:xfrm>
            <a:off x="6320790" y="2141220"/>
            <a:ext cx="5380990" cy="3580765"/>
          </a:xfrm>
          <a:prstGeom prst="rect">
            <a:avLst/>
          </a:prstGeom>
        </p:spPr>
      </p:pic>
      <p:sp>
        <p:nvSpPr>
          <p:cNvPr id="2" name="灯片编号占位符 1"/>
          <p:cNvSpPr>
            <a:spLocks noGrp="1"/>
          </p:cNvSpPr>
          <p:nvPr>
            <p:ph type="sldNum" sz="quarter" idx="12"/>
          </p:nvPr>
        </p:nvSpPr>
        <p:spPr/>
        <p:txBody>
          <a:bodyPr/>
          <a:p>
            <a:fld id="{EE9D3210-A4F5-4AF1-ADF2-303AA2522EF7}" type="slidenum">
              <a:rPr lang="zh-CN" altLang="en-US" smtClean="0"/>
            </a:fld>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ctrTitle"/>
            <p:custDataLst>
              <p:tags r:id="rId1"/>
            </p:custDataLst>
          </p:nvPr>
        </p:nvSpPr>
        <p:spPr/>
        <p:txBody>
          <a:bodyPr>
            <a:normAutofit/>
          </a:bodyPr>
          <a:lstStyle/>
          <a:p>
            <a:r>
              <a:rPr lang="zh-CN" altLang="en-US" sz="6000" smtClean="0">
                <a:latin typeface="+mj-lt"/>
                <a:ea typeface="+mj-ea"/>
              </a:rPr>
              <a:t>国际交换生项目</a:t>
            </a:r>
            <a:endParaRPr lang="zh-CN" altLang="en-US" sz="6000" smtClean="0">
              <a:latin typeface="+mj-lt"/>
              <a:ea typeface="+mj-ea"/>
            </a:endParaRPr>
          </a:p>
        </p:txBody>
      </p:sp>
      <p:sp>
        <p:nvSpPr>
          <p:cNvPr id="2" name="灯片编号占位符 1"/>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1786932" y="843755"/>
            <a:ext cx="9271055" cy="661008"/>
            <a:chOff x="1781217" y="1104740"/>
            <a:chExt cx="9271055" cy="661008"/>
          </a:xfrm>
        </p:grpSpPr>
        <p:sp>
          <p:nvSpPr>
            <p:cNvPr id="20488" name="Line 7"/>
            <p:cNvSpPr>
              <a:spLocks noChangeShapeType="1"/>
            </p:cNvSpPr>
            <p:nvPr>
              <p:custDataLst>
                <p:tags r:id="rId2"/>
              </p:custDataLst>
            </p:nvPr>
          </p:nvSpPr>
          <p:spPr bwMode="auto">
            <a:xfrm>
              <a:off x="1789472" y="1765113"/>
              <a:ext cx="9262800" cy="635"/>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0" name="Text Box 9"/>
            <p:cNvSpPr txBox="1">
              <a:spLocks noChangeArrowheads="1"/>
            </p:cNvSpPr>
            <p:nvPr>
              <p:custDataLst>
                <p:tags r:id="rId3"/>
              </p:custDataLst>
            </p:nvPr>
          </p:nvSpPr>
          <p:spPr bwMode="auto">
            <a:xfrm>
              <a:off x="1781217" y="1104740"/>
              <a:ext cx="9262330" cy="450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sz="4000" b="1" dirty="0">
                  <a:latin typeface="+mj-lt"/>
                  <a:ea typeface="+mj-ea"/>
                  <a:cs typeface="+mj-cs"/>
                  <a:sym typeface="Arial" panose="020B0604020202020204" pitchFamily="34" charset="0"/>
                </a:rPr>
                <a:t>什么是交换生项目</a:t>
              </a:r>
              <a:endParaRPr lang="zh-CN" altLang="en-US" sz="4000" b="1" dirty="0">
                <a:latin typeface="+mj-lt"/>
                <a:ea typeface="+mj-ea"/>
                <a:cs typeface="+mj-cs"/>
                <a:sym typeface="Arial" panose="020B0604020202020204" pitchFamily="34" charset="0"/>
              </a:endParaRPr>
            </a:p>
          </p:txBody>
        </p:sp>
      </p:grpSp>
      <p:pic>
        <p:nvPicPr>
          <p:cNvPr id="20491" name="Picture 11"/>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rcRect b="6706"/>
          <a:stretch>
            <a:fillRect/>
          </a:stretch>
        </p:blipFill>
        <p:spPr bwMode="auto">
          <a:xfrm>
            <a:off x="9537565" y="143351"/>
            <a:ext cx="1740694" cy="812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 name="组合 7"/>
          <p:cNvGrpSpPr/>
          <p:nvPr>
            <p:custDataLst>
              <p:tags r:id="rId6"/>
            </p:custDataLst>
          </p:nvPr>
        </p:nvGrpSpPr>
        <p:grpSpPr>
          <a:xfrm>
            <a:off x="1115598" y="2540454"/>
            <a:ext cx="9946005" cy="743509"/>
            <a:chOff x="1112423" y="2540454"/>
            <a:chExt cx="9946005" cy="743509"/>
          </a:xfrm>
        </p:grpSpPr>
        <p:sp>
          <p:nvSpPr>
            <p:cNvPr id="20493" name="Line 5"/>
            <p:cNvSpPr>
              <a:spLocks noChangeShapeType="1"/>
            </p:cNvSpPr>
            <p:nvPr>
              <p:custDataLst>
                <p:tags r:id="rId7"/>
              </p:custDataLst>
            </p:nvPr>
          </p:nvSpPr>
          <p:spPr bwMode="auto">
            <a:xfrm>
              <a:off x="1789472" y="3073532"/>
              <a:ext cx="9262800" cy="635"/>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4" name="Rectangle 16"/>
            <p:cNvSpPr>
              <a:spLocks noChangeArrowheads="1"/>
            </p:cNvSpPr>
            <p:nvPr>
              <p:custDataLst>
                <p:tags r:id="rId8"/>
              </p:custDataLst>
            </p:nvPr>
          </p:nvSpPr>
          <p:spPr bwMode="auto">
            <a:xfrm>
              <a:off x="1112423" y="2609034"/>
              <a:ext cx="674510" cy="674929"/>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1</a:t>
              </a:r>
              <a:endParaRPr lang="en-US" altLang="zh-CN" sz="2400">
                <a:latin typeface="+mn-lt"/>
                <a:ea typeface="+mn-ea"/>
                <a:sym typeface="Arial" panose="020B0604020202020204" pitchFamily="34" charset="0"/>
              </a:endParaRPr>
            </a:p>
          </p:txBody>
        </p:sp>
        <p:sp>
          <p:nvSpPr>
            <p:cNvPr id="20495" name="Text Box 17"/>
            <p:cNvSpPr txBox="1">
              <a:spLocks noChangeArrowheads="1"/>
            </p:cNvSpPr>
            <p:nvPr>
              <p:custDataLst>
                <p:tags r:id="rId9"/>
              </p:custDataLst>
            </p:nvPr>
          </p:nvSpPr>
          <p:spPr bwMode="auto">
            <a:xfrm>
              <a:off x="1789333" y="2540454"/>
              <a:ext cx="9269095" cy="44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dirty="0">
                  <a:solidFill>
                    <a:schemeClr val="tx1"/>
                  </a:solidFill>
                  <a:latin typeface="+mj-lt"/>
                  <a:ea typeface="+mj-ea"/>
                  <a:cs typeface="+mj-cs"/>
                  <a:sym typeface="Arial" panose="020B0604020202020204" pitchFamily="34" charset="0"/>
                </a:rPr>
                <a:t>为期一学期或者一年</a:t>
              </a:r>
              <a:endParaRPr lang="zh-CN" altLang="en-US" dirty="0">
                <a:solidFill>
                  <a:schemeClr val="tx1"/>
                </a:solidFill>
                <a:latin typeface="+mj-lt"/>
                <a:ea typeface="+mj-ea"/>
                <a:cs typeface="+mj-cs"/>
                <a:sym typeface="Arial" panose="020B0604020202020204" pitchFamily="34" charset="0"/>
              </a:endParaRPr>
            </a:p>
          </p:txBody>
        </p:sp>
      </p:grpSp>
      <p:grpSp>
        <p:nvGrpSpPr>
          <p:cNvPr id="7" name="组合 6"/>
          <p:cNvGrpSpPr/>
          <p:nvPr>
            <p:custDataLst>
              <p:tags r:id="rId10"/>
            </p:custDataLst>
          </p:nvPr>
        </p:nvGrpSpPr>
        <p:grpSpPr>
          <a:xfrm>
            <a:off x="1112423" y="3804760"/>
            <a:ext cx="9949539" cy="785716"/>
            <a:chOff x="1112423" y="3804760"/>
            <a:chExt cx="9949539" cy="785716"/>
          </a:xfrm>
        </p:grpSpPr>
        <p:sp>
          <p:nvSpPr>
            <p:cNvPr id="20497" name="Line 11"/>
            <p:cNvSpPr>
              <a:spLocks noChangeShapeType="1"/>
            </p:cNvSpPr>
            <p:nvPr>
              <p:custDataLst>
                <p:tags r:id="rId11"/>
              </p:custDataLst>
            </p:nvPr>
          </p:nvSpPr>
          <p:spPr bwMode="auto">
            <a:xfrm>
              <a:off x="1789472" y="4378138"/>
              <a:ext cx="9262800" cy="635"/>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8" name="Rectangle 12"/>
            <p:cNvSpPr>
              <a:spLocks noChangeArrowheads="1"/>
            </p:cNvSpPr>
            <p:nvPr>
              <p:custDataLst>
                <p:tags r:id="rId12"/>
              </p:custDataLst>
            </p:nvPr>
          </p:nvSpPr>
          <p:spPr bwMode="auto">
            <a:xfrm>
              <a:off x="1112423" y="3915546"/>
              <a:ext cx="674510" cy="674930"/>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2</a:t>
              </a:r>
              <a:endParaRPr lang="en-US" altLang="zh-CN" sz="2400">
                <a:latin typeface="+mn-lt"/>
                <a:ea typeface="+mn-ea"/>
                <a:sym typeface="Arial" panose="020B0604020202020204" pitchFamily="34" charset="0"/>
              </a:endParaRPr>
            </a:p>
          </p:txBody>
        </p:sp>
        <p:sp>
          <p:nvSpPr>
            <p:cNvPr id="20499" name="Text Box 13"/>
            <p:cNvSpPr txBox="1">
              <a:spLocks noChangeArrowheads="1"/>
            </p:cNvSpPr>
            <p:nvPr>
              <p:custDataLst>
                <p:tags r:id="rId13"/>
              </p:custDataLst>
            </p:nvPr>
          </p:nvSpPr>
          <p:spPr bwMode="auto">
            <a:xfrm>
              <a:off x="1799632" y="3804760"/>
              <a:ext cx="9262330" cy="450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dirty="0">
                  <a:solidFill>
                    <a:schemeClr val="tx1"/>
                  </a:solidFill>
                  <a:latin typeface="+mj-lt"/>
                  <a:ea typeface="+mj-ea"/>
                  <a:cs typeface="+mj-cs"/>
                  <a:sym typeface="Arial" panose="020B0604020202020204" pitchFamily="34" charset="0"/>
                </a:rPr>
                <a:t>前往西来大学学习 修该校学分</a:t>
              </a:r>
              <a:endParaRPr lang="zh-CN" altLang="en-US" dirty="0">
                <a:solidFill>
                  <a:schemeClr val="tx1"/>
                </a:solidFill>
                <a:latin typeface="+mj-lt"/>
                <a:ea typeface="+mj-ea"/>
                <a:cs typeface="+mj-cs"/>
                <a:sym typeface="Arial" panose="020B0604020202020204" pitchFamily="34" charset="0"/>
              </a:endParaRPr>
            </a:p>
          </p:txBody>
        </p:sp>
      </p:grpSp>
      <p:grpSp>
        <p:nvGrpSpPr>
          <p:cNvPr id="6" name="组合 5"/>
          <p:cNvGrpSpPr/>
          <p:nvPr>
            <p:custDataLst>
              <p:tags r:id="rId14"/>
            </p:custDataLst>
          </p:nvPr>
        </p:nvGrpSpPr>
        <p:grpSpPr>
          <a:xfrm>
            <a:off x="1112423" y="5084269"/>
            <a:ext cx="9949539" cy="812034"/>
            <a:chOff x="1112423" y="5084269"/>
            <a:chExt cx="9949539" cy="812034"/>
          </a:xfrm>
        </p:grpSpPr>
        <p:sp>
          <p:nvSpPr>
            <p:cNvPr id="20501" name="Line 11"/>
            <p:cNvSpPr>
              <a:spLocks noChangeShapeType="1"/>
            </p:cNvSpPr>
            <p:nvPr>
              <p:custDataLst>
                <p:tags r:id="rId15"/>
              </p:custDataLst>
            </p:nvPr>
          </p:nvSpPr>
          <p:spPr bwMode="auto">
            <a:xfrm>
              <a:off x="1789472" y="5684680"/>
              <a:ext cx="9262800" cy="633"/>
            </a:xfrm>
            <a:prstGeom prst="line">
              <a:avLst/>
            </a:prstGeom>
            <a:noFill/>
            <a:ln w="19050" cap="flat"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502" name="Rectangle 12"/>
            <p:cNvSpPr>
              <a:spLocks noChangeArrowheads="1"/>
            </p:cNvSpPr>
            <p:nvPr>
              <p:custDataLst>
                <p:tags r:id="rId16"/>
              </p:custDataLst>
            </p:nvPr>
          </p:nvSpPr>
          <p:spPr bwMode="auto">
            <a:xfrm>
              <a:off x="1112423" y="5223646"/>
              <a:ext cx="674510" cy="672657"/>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3</a:t>
              </a:r>
              <a:endParaRPr lang="en-US" altLang="zh-CN" sz="2400">
                <a:latin typeface="+mn-lt"/>
                <a:ea typeface="+mn-ea"/>
                <a:sym typeface="Arial" panose="020B0604020202020204" pitchFamily="34" charset="0"/>
              </a:endParaRPr>
            </a:p>
          </p:txBody>
        </p:sp>
        <p:sp>
          <p:nvSpPr>
            <p:cNvPr id="20503" name="Text Box 13"/>
            <p:cNvSpPr txBox="1">
              <a:spLocks noChangeArrowheads="1"/>
            </p:cNvSpPr>
            <p:nvPr>
              <p:custDataLst>
                <p:tags r:id="rId17"/>
              </p:custDataLst>
            </p:nvPr>
          </p:nvSpPr>
          <p:spPr bwMode="auto">
            <a:xfrm>
              <a:off x="1799632" y="5084269"/>
              <a:ext cx="9262330" cy="448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dirty="0">
                  <a:solidFill>
                    <a:schemeClr val="tx1"/>
                  </a:solidFill>
                  <a:latin typeface="+mj-lt"/>
                  <a:ea typeface="+mj-ea"/>
                  <a:cs typeface="+mj-cs"/>
                  <a:sym typeface="Arial" panose="020B0604020202020204" pitchFamily="34" charset="0"/>
                </a:rPr>
                <a:t>获得西来大学学分、成绩单为国内原学校所认可</a:t>
              </a:r>
              <a:endParaRPr lang="zh-CN" altLang="en-US" dirty="0">
                <a:solidFill>
                  <a:schemeClr val="tx1"/>
                </a:solidFill>
                <a:latin typeface="+mj-lt"/>
                <a:ea typeface="+mj-ea"/>
                <a:cs typeface="+mj-cs"/>
                <a:sym typeface="Arial" panose="020B0604020202020204" pitchFamily="34" charset="0"/>
              </a:endParaRPr>
            </a:p>
          </p:txBody>
        </p:sp>
      </p:grpSp>
      <p:sp>
        <p:nvSpPr>
          <p:cNvPr id="2" name="文本框 1"/>
          <p:cNvSpPr txBox="1"/>
          <p:nvPr>
            <p:custDataLst>
              <p:tags r:id="rId18"/>
            </p:custDataLst>
          </p:nvPr>
        </p:nvSpPr>
        <p:spPr>
          <a:xfrm>
            <a:off x="1786589" y="1664790"/>
            <a:ext cx="926186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noAutofit/>
            <a:scene3d>
              <a:camera prst="orthographicFront"/>
              <a:lightRig rig="threePt" dir="t"/>
            </a:scene3d>
          </a:bodyPr>
          <a:lstStyle>
            <a:lvl1pPr marL="3175" indent="-3175" algn="just" eaLnBrk="1" hangingPunct="1">
              <a:lnSpc>
                <a:spcPct val="120000"/>
              </a:lnSpc>
              <a:spcBef>
                <a:spcPct val="20000"/>
              </a:spcBef>
              <a:buFontTx/>
              <a:buNone/>
              <a:defRPr sz="1800">
                <a:solidFill>
                  <a:schemeClr val="bg2"/>
                </a:solidFill>
                <a:latin typeface="+mn-lt"/>
                <a:ea typeface="+mn-ea"/>
                <a:sym typeface="Arial" panose="020B0604020202020204" pitchFamily="34" charset="0"/>
              </a:defRPr>
            </a:lvl1pPr>
            <a:lvl2pPr marL="742950" indent="-285750">
              <a:spcBef>
                <a:spcPct val="20000"/>
              </a:spcBef>
              <a:buChar char="–"/>
              <a:defRPr sz="2800">
                <a:sym typeface="Arial" panose="020B0604020202020204" pitchFamily="34" charset="0"/>
              </a:defRPr>
            </a:lvl2pPr>
            <a:lvl3pPr marL="1143000" indent="-228600">
              <a:spcBef>
                <a:spcPct val="20000"/>
              </a:spcBef>
              <a:buChar char="•"/>
              <a:defRPr sz="2400">
                <a:sym typeface="Arial" panose="020B0604020202020204" pitchFamily="34" charset="0"/>
              </a:defRPr>
            </a:lvl3pPr>
            <a:lvl4pPr marL="1600200" indent="-228600">
              <a:spcBef>
                <a:spcPct val="20000"/>
              </a:spcBef>
              <a:buChar char="–"/>
              <a:defRPr sz="2000">
                <a:sym typeface="Arial" panose="020B0604020202020204" pitchFamily="34" charset="0"/>
              </a:defRPr>
            </a:lvl4pPr>
            <a:lvl5pPr marL="2057400" indent="-228600">
              <a:spcBef>
                <a:spcPct val="20000"/>
              </a:spcBef>
              <a:buChar char="»"/>
              <a:defRPr sz="2000">
                <a:sym typeface="Arial" panose="020B0604020202020204" pitchFamily="34" charset="0"/>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r>
              <a:rPr lang="zh-CN" altLang="en-US" sz="2000" dirty="0">
                <a:solidFill>
                  <a:schemeClr val="tx2"/>
                </a:solidFill>
                <a:effectLst/>
                <a:latin typeface="黑体" panose="02010609060101010101" pitchFamily="49" charset="-122"/>
                <a:ea typeface="黑体" panose="02010609060101010101" pitchFamily="49" charset="-122"/>
              </a:rPr>
              <a:t>内地学生前往西来大学学习，获得双方学校认可的学分、成绩单、学习证明</a:t>
            </a:r>
            <a:endParaRPr lang="zh-CN" altLang="en-US" sz="2000" dirty="0">
              <a:solidFill>
                <a:schemeClr val="tx2"/>
              </a:solidFill>
              <a:effectLst/>
              <a:latin typeface="黑体" panose="02010609060101010101" pitchFamily="49" charset="-122"/>
              <a:ea typeface="黑体" panose="02010609060101010101" pitchFamily="49" charset="-122"/>
            </a:endParaRPr>
          </a:p>
        </p:txBody>
      </p:sp>
      <p:sp>
        <p:nvSpPr>
          <p:cNvPr id="3" name="灯片编号占位符 2"/>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19"/>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8" name="Group 4"/>
          <p:cNvGrpSpPr/>
          <p:nvPr>
            <p:custDataLst>
              <p:tags r:id="rId1"/>
            </p:custDataLst>
          </p:nvPr>
        </p:nvGrpSpPr>
        <p:grpSpPr bwMode="auto">
          <a:xfrm rot="0">
            <a:off x="2132330" y="1710055"/>
            <a:ext cx="2337435" cy="2337435"/>
            <a:chOff x="0" y="0"/>
            <a:chExt cx="3370" cy="3370"/>
          </a:xfrm>
        </p:grpSpPr>
        <p:sp>
          <p:nvSpPr>
            <p:cNvPr id="16389" name="Oval 4"/>
            <p:cNvSpPr>
              <a:spLocks noChangeArrowheads="1"/>
            </p:cNvSpPr>
            <p:nvPr>
              <p:custDataLst>
                <p:tags r:id="rId2"/>
              </p:custDataLst>
            </p:nvPr>
          </p:nvSpPr>
          <p:spPr bwMode="auto">
            <a:xfrm>
              <a:off x="0" y="0"/>
              <a:ext cx="3370" cy="3370"/>
            </a:xfrm>
            <a:prstGeom prst="ellipse">
              <a:avLst/>
            </a:prstGeom>
            <a:solidFill>
              <a:schemeClr val="bg1"/>
            </a:solidFill>
            <a:ln w="9525" cap="flat" cmpd="sng">
              <a:solidFill>
                <a:srgbClr val="FB262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170" tIns="46990" rIns="90170" bIns="46990"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sz="4000" b="1" dirty="0">
                  <a:solidFill>
                    <a:schemeClr val="accent1"/>
                  </a:solidFill>
                  <a:latin typeface="+mn-lt"/>
                  <a:ea typeface="+mn-ea"/>
                  <a:sym typeface="Arial" panose="020B0604020202020204" pitchFamily="34" charset="0"/>
                </a:rPr>
                <a:t>美式教学</a:t>
              </a:r>
              <a:endParaRPr lang="zh-CN" altLang="en-US" sz="4000" b="1" dirty="0">
                <a:solidFill>
                  <a:schemeClr val="accent1"/>
                </a:solidFill>
                <a:latin typeface="+mn-lt"/>
                <a:ea typeface="+mn-ea"/>
                <a:sym typeface="Arial" panose="020B0604020202020204" pitchFamily="34" charset="0"/>
              </a:endParaRPr>
            </a:p>
          </p:txBody>
        </p:sp>
        <p:sp>
          <p:nvSpPr>
            <p:cNvPr id="16390" name="Oval 5"/>
            <p:cNvSpPr>
              <a:spLocks noChangeArrowheads="1"/>
            </p:cNvSpPr>
            <p:nvPr>
              <p:custDataLst>
                <p:tags r:id="rId3"/>
              </p:custDataLst>
            </p:nvPr>
          </p:nvSpPr>
          <p:spPr bwMode="auto">
            <a:xfrm>
              <a:off x="2510" y="2510"/>
              <a:ext cx="860" cy="860"/>
            </a:xfrm>
            <a:prstGeom prst="ellipse">
              <a:avLst/>
            </a:prstGeom>
            <a:solidFill>
              <a:srgbClr val="FB262C"/>
            </a:solidFill>
            <a:ln w="76200" cmpd="sng">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170" tIns="46990" rIns="90170" bIns="46990" anchor="ctr">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400">
                  <a:solidFill>
                    <a:schemeClr val="bg1"/>
                  </a:solidFill>
                  <a:latin typeface="+mn-lt"/>
                  <a:ea typeface="+mn-ea"/>
                  <a:sym typeface="Arial" panose="020B0604020202020204" pitchFamily="34" charset="0"/>
                </a:rPr>
                <a:t>1</a:t>
              </a:r>
              <a:endParaRPr lang="zh-CN" altLang="zh-CN" sz="2400">
                <a:solidFill>
                  <a:schemeClr val="bg1"/>
                </a:solidFill>
                <a:latin typeface="+mn-lt"/>
                <a:ea typeface="+mn-ea"/>
                <a:sym typeface="Arial" panose="020B0604020202020204" pitchFamily="34" charset="0"/>
              </a:endParaRPr>
            </a:p>
          </p:txBody>
        </p:sp>
      </p:grpSp>
      <p:grpSp>
        <p:nvGrpSpPr>
          <p:cNvPr id="16391" name="Group 7"/>
          <p:cNvGrpSpPr/>
          <p:nvPr>
            <p:custDataLst>
              <p:tags r:id="rId4"/>
            </p:custDataLst>
          </p:nvPr>
        </p:nvGrpSpPr>
        <p:grpSpPr bwMode="auto">
          <a:xfrm rot="0">
            <a:off x="4032885" y="3843655"/>
            <a:ext cx="2337435" cy="2337435"/>
            <a:chOff x="0" y="0"/>
            <a:chExt cx="3370" cy="3370"/>
          </a:xfrm>
        </p:grpSpPr>
        <p:sp>
          <p:nvSpPr>
            <p:cNvPr id="16392" name="Oval 7"/>
            <p:cNvSpPr>
              <a:spLocks noChangeArrowheads="1"/>
            </p:cNvSpPr>
            <p:nvPr>
              <p:custDataLst>
                <p:tags r:id="rId5"/>
              </p:custDataLst>
            </p:nvPr>
          </p:nvSpPr>
          <p:spPr bwMode="auto">
            <a:xfrm>
              <a:off x="0" y="0"/>
              <a:ext cx="3370" cy="3370"/>
            </a:xfrm>
            <a:prstGeom prst="ellipse">
              <a:avLst/>
            </a:prstGeom>
            <a:solidFill>
              <a:schemeClr val="bg1"/>
            </a:solidFill>
            <a:ln w="9525" cap="flat" cmpd="sng">
              <a:solidFill>
                <a:srgbClr val="00BAF7"/>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170" tIns="46990" rIns="90170" bIns="46990"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sz="4000" b="1" dirty="0">
                  <a:solidFill>
                    <a:schemeClr val="accent2"/>
                  </a:solidFill>
                  <a:latin typeface="+mn-lt"/>
                  <a:ea typeface="+mn-ea"/>
                  <a:sym typeface="Arial" panose="020B0604020202020204" pitchFamily="34" charset="0"/>
                </a:rPr>
                <a:t>节省时间</a:t>
              </a:r>
              <a:endParaRPr lang="zh-CN" altLang="en-US" sz="4000" b="1" dirty="0">
                <a:solidFill>
                  <a:schemeClr val="accent2"/>
                </a:solidFill>
                <a:latin typeface="+mn-lt"/>
                <a:ea typeface="+mn-ea"/>
                <a:sym typeface="Arial" panose="020B0604020202020204" pitchFamily="34" charset="0"/>
              </a:endParaRPr>
            </a:p>
          </p:txBody>
        </p:sp>
        <p:sp>
          <p:nvSpPr>
            <p:cNvPr id="16393" name="Oval 8"/>
            <p:cNvSpPr>
              <a:spLocks noChangeArrowheads="1"/>
            </p:cNvSpPr>
            <p:nvPr>
              <p:custDataLst>
                <p:tags r:id="rId6"/>
              </p:custDataLst>
            </p:nvPr>
          </p:nvSpPr>
          <p:spPr bwMode="auto">
            <a:xfrm>
              <a:off x="2510" y="2510"/>
              <a:ext cx="860" cy="860"/>
            </a:xfrm>
            <a:prstGeom prst="ellipse">
              <a:avLst/>
            </a:prstGeom>
            <a:solidFill>
              <a:srgbClr val="00BAF7"/>
            </a:solidFill>
            <a:ln w="76200" cap="flat" cmpd="sng">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170" tIns="46990" rIns="90170" bIns="46990" anchor="ctr">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400">
                  <a:solidFill>
                    <a:schemeClr val="bg1"/>
                  </a:solidFill>
                  <a:latin typeface="+mn-lt"/>
                  <a:ea typeface="+mn-ea"/>
                  <a:sym typeface="Arial" panose="020B0604020202020204" pitchFamily="34" charset="0"/>
                </a:rPr>
                <a:t>2</a:t>
              </a:r>
              <a:endParaRPr lang="zh-CN" altLang="zh-CN" sz="2400">
                <a:solidFill>
                  <a:schemeClr val="bg1"/>
                </a:solidFill>
                <a:latin typeface="+mn-lt"/>
                <a:ea typeface="+mn-ea"/>
                <a:sym typeface="Arial" panose="020B0604020202020204" pitchFamily="34" charset="0"/>
              </a:endParaRPr>
            </a:p>
          </p:txBody>
        </p:sp>
      </p:grpSp>
      <p:grpSp>
        <p:nvGrpSpPr>
          <p:cNvPr id="16394" name="Group 10"/>
          <p:cNvGrpSpPr/>
          <p:nvPr>
            <p:custDataLst>
              <p:tags r:id="rId7"/>
            </p:custDataLst>
          </p:nvPr>
        </p:nvGrpSpPr>
        <p:grpSpPr bwMode="auto">
          <a:xfrm rot="0">
            <a:off x="6053455" y="1710055"/>
            <a:ext cx="2337435" cy="2338070"/>
            <a:chOff x="0" y="-1"/>
            <a:chExt cx="3370" cy="3371"/>
          </a:xfrm>
        </p:grpSpPr>
        <p:sp>
          <p:nvSpPr>
            <p:cNvPr id="16395" name="Oval 10"/>
            <p:cNvSpPr>
              <a:spLocks noChangeArrowheads="1"/>
            </p:cNvSpPr>
            <p:nvPr>
              <p:custDataLst>
                <p:tags r:id="rId8"/>
              </p:custDataLst>
            </p:nvPr>
          </p:nvSpPr>
          <p:spPr bwMode="auto">
            <a:xfrm>
              <a:off x="0" y="-1"/>
              <a:ext cx="3370" cy="3370"/>
            </a:xfrm>
            <a:prstGeom prst="ellipse">
              <a:avLst/>
            </a:prstGeom>
            <a:solidFill>
              <a:schemeClr val="bg1"/>
            </a:solidFill>
            <a:ln w="9525" cap="flat" cmpd="sng">
              <a:solidFill>
                <a:srgbClr val="92151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170" tIns="46990" rIns="90170" bIns="46990"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sz="4000" b="1" dirty="0">
                  <a:solidFill>
                    <a:schemeClr val="accent3"/>
                  </a:solidFill>
                  <a:latin typeface="+mn-lt"/>
                  <a:ea typeface="+mn-ea"/>
                  <a:sym typeface="Arial" panose="020B0604020202020204" pitchFamily="34" charset="0"/>
                </a:rPr>
                <a:t>学生管理</a:t>
              </a:r>
              <a:endParaRPr lang="zh-CN" altLang="en-US" sz="4000" b="1" dirty="0">
                <a:solidFill>
                  <a:schemeClr val="accent3"/>
                </a:solidFill>
                <a:latin typeface="+mn-lt"/>
                <a:ea typeface="+mn-ea"/>
                <a:sym typeface="Arial" panose="020B0604020202020204" pitchFamily="34" charset="0"/>
              </a:endParaRPr>
            </a:p>
          </p:txBody>
        </p:sp>
        <p:sp>
          <p:nvSpPr>
            <p:cNvPr id="16396" name="Oval 11"/>
            <p:cNvSpPr>
              <a:spLocks noChangeArrowheads="1"/>
            </p:cNvSpPr>
            <p:nvPr>
              <p:custDataLst>
                <p:tags r:id="rId9"/>
              </p:custDataLst>
            </p:nvPr>
          </p:nvSpPr>
          <p:spPr bwMode="auto">
            <a:xfrm>
              <a:off x="2510" y="2510"/>
              <a:ext cx="860" cy="860"/>
            </a:xfrm>
            <a:prstGeom prst="ellipse">
              <a:avLst/>
            </a:prstGeom>
            <a:solidFill>
              <a:srgbClr val="921519"/>
            </a:solidFill>
            <a:ln w="76200" cmpd="sng">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170" tIns="46990" rIns="90170" bIns="46990" anchor="ctr">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400" dirty="0">
                  <a:solidFill>
                    <a:schemeClr val="bg1"/>
                  </a:solidFill>
                  <a:latin typeface="+mn-lt"/>
                  <a:ea typeface="+mn-ea"/>
                  <a:sym typeface="Arial" panose="020B0604020202020204" pitchFamily="34" charset="0"/>
                </a:rPr>
                <a:t>3</a:t>
              </a:r>
              <a:endParaRPr lang="zh-CN" altLang="zh-CN" sz="2400" dirty="0">
                <a:solidFill>
                  <a:schemeClr val="bg1"/>
                </a:solidFill>
                <a:latin typeface="+mn-lt"/>
                <a:ea typeface="+mn-ea"/>
                <a:sym typeface="Arial" panose="020B0604020202020204" pitchFamily="34" charset="0"/>
              </a:endParaRPr>
            </a:p>
          </p:txBody>
        </p:sp>
      </p:grpSp>
      <p:grpSp>
        <p:nvGrpSpPr>
          <p:cNvPr id="16397" name="Group 13"/>
          <p:cNvGrpSpPr/>
          <p:nvPr>
            <p:custDataLst>
              <p:tags r:id="rId10"/>
            </p:custDataLst>
          </p:nvPr>
        </p:nvGrpSpPr>
        <p:grpSpPr bwMode="auto">
          <a:xfrm rot="0">
            <a:off x="8152765" y="3843655"/>
            <a:ext cx="2337435" cy="2337435"/>
            <a:chOff x="0" y="0"/>
            <a:chExt cx="3370" cy="3370"/>
          </a:xfrm>
        </p:grpSpPr>
        <p:sp>
          <p:nvSpPr>
            <p:cNvPr id="16398" name="Oval 13"/>
            <p:cNvSpPr>
              <a:spLocks noChangeArrowheads="1"/>
            </p:cNvSpPr>
            <p:nvPr>
              <p:custDataLst>
                <p:tags r:id="rId11"/>
              </p:custDataLst>
            </p:nvPr>
          </p:nvSpPr>
          <p:spPr bwMode="auto">
            <a:xfrm>
              <a:off x="0" y="0"/>
              <a:ext cx="3370" cy="3370"/>
            </a:xfrm>
            <a:prstGeom prst="ellipse">
              <a:avLst/>
            </a:prstGeom>
            <a:solidFill>
              <a:schemeClr val="bg1"/>
            </a:solidFill>
            <a:ln w="9525" cap="flat" cmpd="sng">
              <a:solidFill>
                <a:srgbClr val="F96D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170" tIns="46990" rIns="90170" bIns="46990"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sz="4000" b="1" dirty="0">
                  <a:solidFill>
                    <a:schemeClr val="accent4"/>
                  </a:solidFill>
                  <a:latin typeface="+mn-lt"/>
                  <a:ea typeface="+mn-ea"/>
                  <a:sym typeface="Arial" panose="020B0604020202020204" pitchFamily="34" charset="0"/>
                </a:rPr>
                <a:t>费用低廉</a:t>
              </a:r>
              <a:endParaRPr lang="zh-CN" altLang="en-US" sz="4000" b="1" dirty="0">
                <a:solidFill>
                  <a:schemeClr val="accent4"/>
                </a:solidFill>
                <a:latin typeface="+mn-lt"/>
                <a:ea typeface="+mn-ea"/>
                <a:sym typeface="Arial" panose="020B0604020202020204" pitchFamily="34" charset="0"/>
              </a:endParaRPr>
            </a:p>
          </p:txBody>
        </p:sp>
        <p:sp>
          <p:nvSpPr>
            <p:cNvPr id="16399" name="Oval 14"/>
            <p:cNvSpPr>
              <a:spLocks noChangeArrowheads="1"/>
            </p:cNvSpPr>
            <p:nvPr>
              <p:custDataLst>
                <p:tags r:id="rId12"/>
              </p:custDataLst>
            </p:nvPr>
          </p:nvSpPr>
          <p:spPr bwMode="auto">
            <a:xfrm>
              <a:off x="2510" y="2510"/>
              <a:ext cx="860" cy="860"/>
            </a:xfrm>
            <a:prstGeom prst="ellipse">
              <a:avLst/>
            </a:prstGeom>
            <a:solidFill>
              <a:srgbClr val="F96D00"/>
            </a:solidFill>
            <a:ln w="76200" cmpd="sng">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170" tIns="46990" rIns="90170" bIns="46990" anchor="ctr">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400">
                  <a:solidFill>
                    <a:schemeClr val="bg1"/>
                  </a:solidFill>
                  <a:latin typeface="+mn-lt"/>
                  <a:ea typeface="+mn-ea"/>
                  <a:sym typeface="Arial" panose="020B0604020202020204" pitchFamily="34" charset="0"/>
                </a:rPr>
                <a:t>4</a:t>
              </a:r>
              <a:endParaRPr lang="zh-CN" altLang="zh-CN" sz="2400">
                <a:solidFill>
                  <a:schemeClr val="bg1"/>
                </a:solidFill>
                <a:latin typeface="+mn-lt"/>
                <a:ea typeface="+mn-ea"/>
                <a:sym typeface="Arial" panose="020B0604020202020204" pitchFamily="34" charset="0"/>
              </a:endParaRPr>
            </a:p>
          </p:txBody>
        </p:sp>
      </p:grpSp>
      <p:pic>
        <p:nvPicPr>
          <p:cNvPr id="19" name="Picture 4"/>
          <p:cNvPicPr>
            <a:picLocks noChangeAspect="1" noChangeArrowheads="1"/>
          </p:cNvPicPr>
          <p:nvPr>
            <p:custDataLst>
              <p:tags r:id="rId1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146239" y="91033"/>
            <a:ext cx="1587500" cy="79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文本框 19"/>
          <p:cNvSpPr txBox="1"/>
          <p:nvPr>
            <p:custDataLst>
              <p:tags r:id="rId15"/>
            </p:custDataLst>
          </p:nvPr>
        </p:nvSpPr>
        <p:spPr>
          <a:xfrm>
            <a:off x="1138300" y="852823"/>
            <a:ext cx="4505763" cy="5030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170" tIns="46990" rIns="90170" bIns="46990" anchor="ctr">
            <a:noAutofit/>
          </a:bodyPr>
          <a:lstStyle>
            <a:defPPr>
              <a:defRPr lang="zh-CN"/>
            </a:defPPr>
            <a:lvl1pPr>
              <a:defRPr>
                <a:solidFill>
                  <a:schemeClr val="bg1"/>
                </a:solidFill>
                <a:latin typeface="+mj-lt"/>
                <a:ea typeface="+mj-ea"/>
                <a:cs typeface="+mj-cs"/>
              </a:defRPr>
            </a:lvl1pPr>
          </a:lstStyle>
          <a:p>
            <a:r>
              <a:rPr lang="zh-CN" altLang="en-US" sz="3200"/>
              <a:t>西来大学交换生的好处</a:t>
            </a:r>
            <a:endParaRPr lang="zh-CN" altLang="en-US" sz="3200"/>
          </a:p>
        </p:txBody>
      </p:sp>
      <p:sp>
        <p:nvSpPr>
          <p:cNvPr id="2" name="灯片编号占位符 1"/>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16"/>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1795187" y="862805"/>
            <a:ext cx="9266775" cy="641958"/>
            <a:chOff x="1789472" y="1123790"/>
            <a:chExt cx="9266775" cy="641958"/>
          </a:xfrm>
        </p:grpSpPr>
        <p:sp>
          <p:nvSpPr>
            <p:cNvPr id="20488" name="Line 7"/>
            <p:cNvSpPr>
              <a:spLocks noChangeShapeType="1"/>
            </p:cNvSpPr>
            <p:nvPr>
              <p:custDataLst>
                <p:tags r:id="rId2"/>
              </p:custDataLst>
            </p:nvPr>
          </p:nvSpPr>
          <p:spPr bwMode="auto">
            <a:xfrm>
              <a:off x="1789472" y="1765113"/>
              <a:ext cx="9262800" cy="635"/>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0" name="Text Box 9"/>
            <p:cNvSpPr txBox="1">
              <a:spLocks noChangeArrowheads="1"/>
            </p:cNvSpPr>
            <p:nvPr>
              <p:custDataLst>
                <p:tags r:id="rId3"/>
              </p:custDataLst>
            </p:nvPr>
          </p:nvSpPr>
          <p:spPr bwMode="auto">
            <a:xfrm>
              <a:off x="1793917" y="1123790"/>
              <a:ext cx="9262330" cy="450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sz="4000" b="1" dirty="0">
                  <a:latin typeface="+mj-lt"/>
                  <a:ea typeface="+mj-ea"/>
                  <a:cs typeface="+mj-cs"/>
                  <a:sym typeface="Arial" panose="020B0604020202020204" pitchFamily="34" charset="0"/>
                </a:rPr>
                <a:t>美式教学</a:t>
              </a:r>
              <a:endParaRPr lang="zh-CN" altLang="en-US" sz="4000" b="1" dirty="0">
                <a:latin typeface="+mj-lt"/>
                <a:ea typeface="+mj-ea"/>
                <a:cs typeface="+mj-cs"/>
                <a:sym typeface="Arial" panose="020B0604020202020204" pitchFamily="34" charset="0"/>
              </a:endParaRPr>
            </a:p>
          </p:txBody>
        </p:sp>
      </p:grpSp>
      <p:pic>
        <p:nvPicPr>
          <p:cNvPr id="20491" name="Picture 11"/>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rcRect b="6706"/>
          <a:stretch>
            <a:fillRect/>
          </a:stretch>
        </p:blipFill>
        <p:spPr bwMode="auto">
          <a:xfrm>
            <a:off x="9537565" y="143351"/>
            <a:ext cx="1740694" cy="812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 name="组合 7"/>
          <p:cNvGrpSpPr/>
          <p:nvPr>
            <p:custDataLst>
              <p:tags r:id="rId6"/>
            </p:custDataLst>
          </p:nvPr>
        </p:nvGrpSpPr>
        <p:grpSpPr>
          <a:xfrm>
            <a:off x="1115598" y="2536644"/>
            <a:ext cx="9952990" cy="747319"/>
            <a:chOff x="1112423" y="2536644"/>
            <a:chExt cx="9952990" cy="747319"/>
          </a:xfrm>
        </p:grpSpPr>
        <p:sp>
          <p:nvSpPr>
            <p:cNvPr id="20493" name="Line 5"/>
            <p:cNvSpPr>
              <a:spLocks noChangeShapeType="1"/>
            </p:cNvSpPr>
            <p:nvPr>
              <p:custDataLst>
                <p:tags r:id="rId7"/>
              </p:custDataLst>
            </p:nvPr>
          </p:nvSpPr>
          <p:spPr bwMode="auto">
            <a:xfrm>
              <a:off x="1789472" y="3073532"/>
              <a:ext cx="9262800" cy="635"/>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4" name="Rectangle 16"/>
            <p:cNvSpPr>
              <a:spLocks noChangeArrowheads="1"/>
            </p:cNvSpPr>
            <p:nvPr>
              <p:custDataLst>
                <p:tags r:id="rId8"/>
              </p:custDataLst>
            </p:nvPr>
          </p:nvSpPr>
          <p:spPr bwMode="auto">
            <a:xfrm>
              <a:off x="1112423" y="2609034"/>
              <a:ext cx="674510" cy="674929"/>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1</a:t>
              </a:r>
              <a:endParaRPr lang="en-US" altLang="zh-CN" sz="2400">
                <a:latin typeface="+mn-lt"/>
                <a:ea typeface="+mn-ea"/>
                <a:sym typeface="Arial" panose="020B0604020202020204" pitchFamily="34" charset="0"/>
              </a:endParaRPr>
            </a:p>
          </p:txBody>
        </p:sp>
        <p:sp>
          <p:nvSpPr>
            <p:cNvPr id="20495" name="Text Box 17"/>
            <p:cNvSpPr txBox="1">
              <a:spLocks noChangeArrowheads="1"/>
            </p:cNvSpPr>
            <p:nvPr>
              <p:custDataLst>
                <p:tags r:id="rId9"/>
              </p:custDataLst>
            </p:nvPr>
          </p:nvSpPr>
          <p:spPr bwMode="auto">
            <a:xfrm>
              <a:off x="1796318" y="2536644"/>
              <a:ext cx="9269095" cy="44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dirty="0">
                  <a:solidFill>
                    <a:schemeClr val="tx1"/>
                  </a:solidFill>
                  <a:latin typeface="+mj-lt"/>
                  <a:ea typeface="+mj-ea"/>
                  <a:cs typeface="+mj-cs"/>
                  <a:sym typeface="Arial" panose="020B0604020202020204" pitchFamily="34" charset="0"/>
                </a:rPr>
                <a:t>托福</a:t>
              </a:r>
              <a:r>
                <a:rPr lang="en-US" altLang="zh-CN" dirty="0">
                  <a:solidFill>
                    <a:schemeClr val="tx1"/>
                  </a:solidFill>
                  <a:latin typeface="+mj-lt"/>
                  <a:ea typeface="+mj-ea"/>
                  <a:cs typeface="+mj-cs"/>
                  <a:sym typeface="Arial" panose="020B0604020202020204" pitchFamily="34" charset="0"/>
                </a:rPr>
                <a:t>69</a:t>
              </a:r>
              <a:r>
                <a:rPr lang="zh-CN" altLang="en-US" dirty="0">
                  <a:solidFill>
                    <a:schemeClr val="tx1"/>
                  </a:solidFill>
                  <a:latin typeface="+mj-lt"/>
                  <a:ea typeface="+mj-ea"/>
                  <a:cs typeface="+mj-cs"/>
                  <a:sym typeface="Arial" panose="020B0604020202020204" pitchFamily="34" charset="0"/>
                </a:rPr>
                <a:t>分以上或雅思</a:t>
              </a:r>
              <a:r>
                <a:rPr lang="en-US" altLang="zh-CN" dirty="0">
                  <a:solidFill>
                    <a:schemeClr val="tx1"/>
                  </a:solidFill>
                  <a:latin typeface="+mj-lt"/>
                  <a:ea typeface="+mj-ea"/>
                  <a:cs typeface="+mj-cs"/>
                  <a:sym typeface="Arial" panose="020B0604020202020204" pitchFamily="34" charset="0"/>
                </a:rPr>
                <a:t>5.5</a:t>
              </a:r>
              <a:r>
                <a:rPr lang="zh-CN" altLang="en-US" dirty="0">
                  <a:solidFill>
                    <a:schemeClr val="tx1"/>
                  </a:solidFill>
                  <a:latin typeface="+mj-lt"/>
                  <a:ea typeface="+mj-ea"/>
                  <a:cs typeface="+mj-cs"/>
                  <a:sym typeface="Arial" panose="020B0604020202020204" pitchFamily="34" charset="0"/>
                </a:rPr>
                <a:t>分以上</a:t>
              </a:r>
              <a:endParaRPr lang="zh-CN" altLang="en-US" dirty="0">
                <a:solidFill>
                  <a:schemeClr val="tx1"/>
                </a:solidFill>
                <a:latin typeface="+mj-lt"/>
                <a:ea typeface="+mj-ea"/>
                <a:cs typeface="+mj-cs"/>
                <a:sym typeface="Arial" panose="020B0604020202020204" pitchFamily="34" charset="0"/>
              </a:endParaRPr>
            </a:p>
          </p:txBody>
        </p:sp>
      </p:grpSp>
      <p:grpSp>
        <p:nvGrpSpPr>
          <p:cNvPr id="7" name="组合 6"/>
          <p:cNvGrpSpPr/>
          <p:nvPr>
            <p:custDataLst>
              <p:tags r:id="rId10"/>
            </p:custDataLst>
          </p:nvPr>
        </p:nvGrpSpPr>
        <p:grpSpPr>
          <a:xfrm>
            <a:off x="1112423" y="3799680"/>
            <a:ext cx="9939849" cy="790796"/>
            <a:chOff x="1112423" y="3799680"/>
            <a:chExt cx="9939849" cy="790796"/>
          </a:xfrm>
        </p:grpSpPr>
        <p:sp>
          <p:nvSpPr>
            <p:cNvPr id="20497" name="Line 11"/>
            <p:cNvSpPr>
              <a:spLocks noChangeShapeType="1"/>
            </p:cNvSpPr>
            <p:nvPr>
              <p:custDataLst>
                <p:tags r:id="rId11"/>
              </p:custDataLst>
            </p:nvPr>
          </p:nvSpPr>
          <p:spPr bwMode="auto">
            <a:xfrm>
              <a:off x="1789472" y="4378138"/>
              <a:ext cx="9262800" cy="635"/>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8" name="Rectangle 12"/>
            <p:cNvSpPr>
              <a:spLocks noChangeArrowheads="1"/>
            </p:cNvSpPr>
            <p:nvPr>
              <p:custDataLst>
                <p:tags r:id="rId12"/>
              </p:custDataLst>
            </p:nvPr>
          </p:nvSpPr>
          <p:spPr bwMode="auto">
            <a:xfrm>
              <a:off x="1112423" y="3915546"/>
              <a:ext cx="674510" cy="674930"/>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2</a:t>
              </a:r>
              <a:endParaRPr lang="en-US" altLang="zh-CN" sz="2400">
                <a:latin typeface="+mn-lt"/>
                <a:ea typeface="+mn-ea"/>
                <a:sym typeface="Arial" panose="020B0604020202020204" pitchFamily="34" charset="0"/>
              </a:endParaRPr>
            </a:p>
          </p:txBody>
        </p:sp>
        <p:sp>
          <p:nvSpPr>
            <p:cNvPr id="20499" name="Text Box 13"/>
            <p:cNvSpPr txBox="1">
              <a:spLocks noChangeArrowheads="1"/>
            </p:cNvSpPr>
            <p:nvPr>
              <p:custDataLst>
                <p:tags r:id="rId13"/>
              </p:custDataLst>
            </p:nvPr>
          </p:nvSpPr>
          <p:spPr bwMode="auto">
            <a:xfrm>
              <a:off x="1789472" y="3799680"/>
              <a:ext cx="9262330" cy="450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dirty="0">
                  <a:solidFill>
                    <a:schemeClr val="tx1"/>
                  </a:solidFill>
                  <a:latin typeface="+mj-lt"/>
                  <a:ea typeface="+mj-ea"/>
                  <a:cs typeface="+mj-cs"/>
                  <a:sym typeface="Arial" panose="020B0604020202020204" pitchFamily="34" charset="0"/>
                </a:rPr>
                <a:t>如果没有托福或雅思成绩，需要参加</a:t>
              </a:r>
              <a:r>
                <a:rPr lang="en-US" altLang="zh-CN" dirty="0">
                  <a:solidFill>
                    <a:schemeClr val="tx1"/>
                  </a:solidFill>
                  <a:latin typeface="+mj-lt"/>
                  <a:ea typeface="+mj-ea"/>
                  <a:cs typeface="+mj-cs"/>
                  <a:sym typeface="Arial" panose="020B0604020202020204" pitchFamily="34" charset="0"/>
                </a:rPr>
                <a:t>EPT</a:t>
              </a:r>
              <a:r>
                <a:rPr lang="zh-CN" altLang="en-US" dirty="0">
                  <a:solidFill>
                    <a:schemeClr val="tx1"/>
                  </a:solidFill>
                  <a:latin typeface="+mj-lt"/>
                  <a:ea typeface="+mj-ea"/>
                  <a:cs typeface="+mj-cs"/>
                  <a:sym typeface="Arial" panose="020B0604020202020204" pitchFamily="34" charset="0"/>
                </a:rPr>
                <a:t>入学考试。</a:t>
              </a:r>
              <a:endParaRPr lang="zh-CN" altLang="en-US" dirty="0">
                <a:solidFill>
                  <a:schemeClr val="tx1"/>
                </a:solidFill>
                <a:latin typeface="+mj-lt"/>
                <a:ea typeface="+mj-ea"/>
                <a:cs typeface="+mj-cs"/>
                <a:sym typeface="Arial" panose="020B0604020202020204" pitchFamily="34" charset="0"/>
              </a:endParaRPr>
            </a:p>
          </p:txBody>
        </p:sp>
      </p:grpSp>
      <p:grpSp>
        <p:nvGrpSpPr>
          <p:cNvPr id="6" name="组合 5"/>
          <p:cNvGrpSpPr/>
          <p:nvPr>
            <p:custDataLst>
              <p:tags r:id="rId14"/>
            </p:custDataLst>
          </p:nvPr>
        </p:nvGrpSpPr>
        <p:grpSpPr>
          <a:xfrm>
            <a:off x="1112423" y="5112844"/>
            <a:ext cx="10631805" cy="783459"/>
            <a:chOff x="1112423" y="5112844"/>
            <a:chExt cx="10631805" cy="783459"/>
          </a:xfrm>
        </p:grpSpPr>
        <p:sp>
          <p:nvSpPr>
            <p:cNvPr id="20501" name="Line 11"/>
            <p:cNvSpPr>
              <a:spLocks noChangeShapeType="1"/>
            </p:cNvSpPr>
            <p:nvPr>
              <p:custDataLst>
                <p:tags r:id="rId15"/>
              </p:custDataLst>
            </p:nvPr>
          </p:nvSpPr>
          <p:spPr bwMode="auto">
            <a:xfrm>
              <a:off x="1789472" y="5684680"/>
              <a:ext cx="9262800" cy="633"/>
            </a:xfrm>
            <a:prstGeom prst="line">
              <a:avLst/>
            </a:prstGeom>
            <a:noFill/>
            <a:ln w="19050" cap="flat"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502" name="Rectangle 12"/>
            <p:cNvSpPr>
              <a:spLocks noChangeArrowheads="1"/>
            </p:cNvSpPr>
            <p:nvPr>
              <p:custDataLst>
                <p:tags r:id="rId16"/>
              </p:custDataLst>
            </p:nvPr>
          </p:nvSpPr>
          <p:spPr bwMode="auto">
            <a:xfrm>
              <a:off x="1112423" y="5223646"/>
              <a:ext cx="674510" cy="672657"/>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3</a:t>
              </a:r>
              <a:endParaRPr lang="en-US" altLang="zh-CN" sz="2400">
                <a:latin typeface="+mn-lt"/>
                <a:ea typeface="+mn-ea"/>
                <a:sym typeface="Arial" panose="020B0604020202020204" pitchFamily="34" charset="0"/>
              </a:endParaRPr>
            </a:p>
          </p:txBody>
        </p:sp>
        <p:sp>
          <p:nvSpPr>
            <p:cNvPr id="20503" name="Text Box 13"/>
            <p:cNvSpPr txBox="1">
              <a:spLocks noChangeArrowheads="1"/>
            </p:cNvSpPr>
            <p:nvPr>
              <p:custDataLst>
                <p:tags r:id="rId17"/>
              </p:custDataLst>
            </p:nvPr>
          </p:nvSpPr>
          <p:spPr bwMode="auto">
            <a:xfrm>
              <a:off x="1806478" y="5112844"/>
              <a:ext cx="9937750" cy="448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dirty="0">
                  <a:solidFill>
                    <a:schemeClr val="tx1"/>
                  </a:solidFill>
                  <a:latin typeface="+mj-lt"/>
                  <a:ea typeface="+mj-ea"/>
                  <a:cs typeface="+mj-cs"/>
                  <a:sym typeface="Arial" panose="020B0604020202020204" pitchFamily="34" charset="0"/>
                </a:rPr>
                <a:t>如果</a:t>
              </a:r>
              <a:r>
                <a:rPr lang="en-US" altLang="zh-CN" dirty="0">
                  <a:solidFill>
                    <a:schemeClr val="tx1"/>
                  </a:solidFill>
                  <a:latin typeface="+mj-lt"/>
                  <a:ea typeface="+mj-ea"/>
                  <a:cs typeface="+mj-cs"/>
                  <a:sym typeface="Arial" panose="020B0604020202020204" pitchFamily="34" charset="0"/>
                </a:rPr>
                <a:t>EPT</a:t>
              </a:r>
              <a:r>
                <a:rPr lang="zh-CN" altLang="en-US" dirty="0">
                  <a:solidFill>
                    <a:schemeClr val="tx1"/>
                  </a:solidFill>
                  <a:latin typeface="+mj-lt"/>
                  <a:ea typeface="+mj-ea"/>
                  <a:cs typeface="+mj-cs"/>
                  <a:sym typeface="Arial" panose="020B0604020202020204" pitchFamily="34" charset="0"/>
                </a:rPr>
                <a:t>考试不通过则就读</a:t>
              </a:r>
              <a:r>
                <a:rPr lang="en-US" altLang="zh-CN" dirty="0">
                  <a:solidFill>
                    <a:schemeClr val="tx1"/>
                  </a:solidFill>
                  <a:latin typeface="+mj-lt"/>
                  <a:ea typeface="+mj-ea"/>
                  <a:cs typeface="+mj-cs"/>
                  <a:sym typeface="Arial" panose="020B0604020202020204" pitchFamily="34" charset="0"/>
                </a:rPr>
                <a:t>ESL CLASS</a:t>
              </a:r>
              <a:r>
                <a:rPr lang="zh-CN" altLang="en-US" dirty="0">
                  <a:solidFill>
                    <a:schemeClr val="tx1"/>
                  </a:solidFill>
                  <a:latin typeface="+mj-lt"/>
                  <a:ea typeface="+mj-ea"/>
                  <a:cs typeface="+mj-cs"/>
                  <a:sym typeface="Arial" panose="020B0604020202020204" pitchFamily="34" charset="0"/>
                </a:rPr>
                <a:t>强化语言水平。</a:t>
              </a:r>
              <a:endParaRPr lang="zh-CN" altLang="en-US" dirty="0">
                <a:solidFill>
                  <a:schemeClr val="tx1"/>
                </a:solidFill>
                <a:latin typeface="+mj-lt"/>
                <a:ea typeface="+mj-ea"/>
                <a:cs typeface="+mj-cs"/>
                <a:sym typeface="Arial" panose="020B0604020202020204" pitchFamily="34" charset="0"/>
              </a:endParaRPr>
            </a:p>
          </p:txBody>
        </p:sp>
      </p:grpSp>
      <p:sp>
        <p:nvSpPr>
          <p:cNvPr id="2" name="文本框 1"/>
          <p:cNvSpPr txBox="1"/>
          <p:nvPr>
            <p:custDataLst>
              <p:tags r:id="rId18"/>
            </p:custDataLst>
          </p:nvPr>
        </p:nvSpPr>
        <p:spPr>
          <a:xfrm>
            <a:off x="1796114" y="1580970"/>
            <a:ext cx="926186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noAutofit/>
            <a:scene3d>
              <a:camera prst="orthographicFront"/>
              <a:lightRig rig="threePt" dir="t"/>
            </a:scene3d>
          </a:bodyPr>
          <a:lstStyle>
            <a:lvl1pPr marL="3175" indent="-3175" algn="just" eaLnBrk="1" hangingPunct="1">
              <a:lnSpc>
                <a:spcPct val="120000"/>
              </a:lnSpc>
              <a:spcBef>
                <a:spcPct val="20000"/>
              </a:spcBef>
              <a:buFontTx/>
              <a:buNone/>
              <a:defRPr sz="1800">
                <a:solidFill>
                  <a:schemeClr val="bg2"/>
                </a:solidFill>
                <a:latin typeface="+mn-lt"/>
                <a:ea typeface="+mn-ea"/>
                <a:sym typeface="Arial" panose="020B0604020202020204" pitchFamily="34" charset="0"/>
              </a:defRPr>
            </a:lvl1pPr>
            <a:lvl2pPr marL="742950" indent="-285750">
              <a:spcBef>
                <a:spcPct val="20000"/>
              </a:spcBef>
              <a:buChar char="–"/>
              <a:defRPr sz="2800">
                <a:sym typeface="Arial" panose="020B0604020202020204" pitchFamily="34" charset="0"/>
              </a:defRPr>
            </a:lvl2pPr>
            <a:lvl3pPr marL="1143000" indent="-228600">
              <a:spcBef>
                <a:spcPct val="20000"/>
              </a:spcBef>
              <a:buChar char="•"/>
              <a:defRPr sz="2400">
                <a:sym typeface="Arial" panose="020B0604020202020204" pitchFamily="34" charset="0"/>
              </a:defRPr>
            </a:lvl3pPr>
            <a:lvl4pPr marL="1600200" indent="-228600">
              <a:spcBef>
                <a:spcPct val="20000"/>
              </a:spcBef>
              <a:buChar char="–"/>
              <a:defRPr sz="2000">
                <a:sym typeface="Arial" panose="020B0604020202020204" pitchFamily="34" charset="0"/>
              </a:defRPr>
            </a:lvl4pPr>
            <a:lvl5pPr marL="2057400" indent="-228600">
              <a:spcBef>
                <a:spcPct val="20000"/>
              </a:spcBef>
              <a:buChar char="»"/>
              <a:defRPr sz="2000">
                <a:sym typeface="Arial" panose="020B0604020202020204" pitchFamily="34" charset="0"/>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r>
              <a:rPr lang="zh-CN" altLang="en-US" sz="2000" dirty="0">
                <a:solidFill>
                  <a:schemeClr val="tx2"/>
                </a:solidFill>
                <a:effectLst/>
                <a:latin typeface="黑体" panose="02010609060101010101" pitchFamily="49" charset="-122"/>
                <a:ea typeface="黑体" panose="02010609060101010101" pitchFamily="49" charset="-122"/>
              </a:rPr>
              <a:t>交换生在美学习课程全部使用英语授课，对交换生英语水平有一定要求</a:t>
            </a:r>
            <a:endParaRPr lang="zh-CN" altLang="en-US" sz="2000" dirty="0">
              <a:solidFill>
                <a:schemeClr val="tx2"/>
              </a:solidFill>
              <a:effectLst/>
              <a:latin typeface="黑体" panose="02010609060101010101" pitchFamily="49" charset="-122"/>
              <a:ea typeface="黑体" panose="02010609060101010101" pitchFamily="49" charset="-122"/>
            </a:endParaRPr>
          </a:p>
        </p:txBody>
      </p:sp>
      <p:sp>
        <p:nvSpPr>
          <p:cNvPr id="3" name="灯片编号占位符 2"/>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19"/>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5085" y="45720"/>
            <a:ext cx="6676390" cy="6675120"/>
          </a:xfrm>
          <a:prstGeom prst="rect">
            <a:avLst/>
          </a:prstGeom>
        </p:spPr>
      </p:pic>
      <p:sp>
        <p:nvSpPr>
          <p:cNvPr id="3" name="灯片编号占位符 2"/>
          <p:cNvSpPr>
            <a:spLocks noGrp="1"/>
          </p:cNvSpPr>
          <p:nvPr>
            <p:ph type="sldNum" sz="quarter" idx="12"/>
          </p:nvPr>
        </p:nvSpPr>
        <p:spPr/>
        <p:txBody>
          <a:bodyPr/>
          <a:p>
            <a:fld id="{EE9D3210-A4F5-4AF1-ADF2-303AA2522EF7}" type="slidenum">
              <a:rPr lang="zh-CN" altLang="en-US" smtClean="0"/>
            </a:fld>
            <a:endParaRPr lang="zh-CN" altLang="en-US"/>
          </a:p>
        </p:txBody>
      </p:sp>
      <p:sp>
        <p:nvSpPr>
          <p:cNvPr id="4" name="文本框 3"/>
          <p:cNvSpPr txBox="1"/>
          <p:nvPr/>
        </p:nvSpPr>
        <p:spPr>
          <a:xfrm>
            <a:off x="331470" y="179705"/>
            <a:ext cx="2952750" cy="365760"/>
          </a:xfrm>
          <a:prstGeom prst="rect">
            <a:avLst/>
          </a:prstGeom>
          <a:noFill/>
        </p:spPr>
        <p:txBody>
          <a:bodyPr wrap="square" rtlCol="0">
            <a:spAutoFit/>
          </a:bodyPr>
          <a:p>
            <a:r>
              <a:rPr lang="zh-CN" altLang="en-US">
                <a:solidFill>
                  <a:schemeClr val="bg1"/>
                </a:solidFill>
              </a:rPr>
              <a:t>美式教学</a:t>
            </a:r>
            <a:r>
              <a:rPr lang="en-US" altLang="zh-CN">
                <a:solidFill>
                  <a:schemeClr val="bg1"/>
                </a:solidFill>
              </a:rPr>
              <a:t>——</a:t>
            </a:r>
            <a:r>
              <a:rPr lang="zh-CN" altLang="en-US">
                <a:solidFill>
                  <a:schemeClr val="bg1"/>
                </a:solidFill>
              </a:rPr>
              <a:t>课堂实景</a:t>
            </a:r>
            <a:endParaRPr lang="zh-CN" altLang="en-US">
              <a:solidFill>
                <a:schemeClr val="bg1"/>
              </a:solidFill>
            </a:endParaRPr>
          </a:p>
        </p:txBody>
      </p:sp>
      <p:pic>
        <p:nvPicPr>
          <p:cNvPr id="5" name="图片 4" descr="╒╒╞¼ 875"/>
          <p:cNvPicPr>
            <a:picLocks noChangeAspect="1"/>
          </p:cNvPicPr>
          <p:nvPr/>
        </p:nvPicPr>
        <p:blipFill>
          <a:blip r:embed="rId2"/>
          <a:stretch>
            <a:fillRect/>
          </a:stretch>
        </p:blipFill>
        <p:spPr>
          <a:xfrm>
            <a:off x="6972935" y="179705"/>
            <a:ext cx="4287520" cy="3162300"/>
          </a:xfrm>
          <a:prstGeom prst="rect">
            <a:avLst/>
          </a:prstGeom>
        </p:spPr>
      </p:pic>
      <p:pic>
        <p:nvPicPr>
          <p:cNvPr id="6" name="图片 5"/>
          <p:cNvPicPr>
            <a:picLocks noChangeAspect="1"/>
          </p:cNvPicPr>
          <p:nvPr/>
        </p:nvPicPr>
        <p:blipFill>
          <a:blip r:embed="rId3"/>
          <a:stretch>
            <a:fillRect/>
          </a:stretch>
        </p:blipFill>
        <p:spPr>
          <a:xfrm>
            <a:off x="6972935" y="3571875"/>
            <a:ext cx="4327525" cy="31489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3" name="Group 3"/>
          <p:cNvGrpSpPr/>
          <p:nvPr>
            <p:custDataLst>
              <p:tags r:id="rId1"/>
            </p:custDataLst>
          </p:nvPr>
        </p:nvGrpSpPr>
        <p:grpSpPr bwMode="auto">
          <a:xfrm>
            <a:off x="1586482" y="866062"/>
            <a:ext cx="9046744" cy="921299"/>
            <a:chOff x="0" y="0"/>
            <a:chExt cx="9795" cy="998"/>
          </a:xfrm>
        </p:grpSpPr>
        <p:sp>
          <p:nvSpPr>
            <p:cNvPr id="10244" name="Rectangle 3"/>
            <p:cNvSpPr>
              <a:spLocks noChangeArrowheads="1"/>
            </p:cNvSpPr>
            <p:nvPr>
              <p:custDataLst>
                <p:tags r:id="rId2"/>
              </p:custDataLst>
            </p:nvPr>
          </p:nvSpPr>
          <p:spPr bwMode="auto">
            <a:xfrm>
              <a:off x="0" y="0"/>
              <a:ext cx="1000" cy="998"/>
            </a:xfrm>
            <a:prstGeom prst="rect">
              <a:avLst/>
            </a:prstGeom>
            <a:solidFill>
              <a:schemeClr val="accent5">
                <a:lumMod val="75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800">
                  <a:latin typeface="+mn-lt"/>
                  <a:ea typeface="+mn-ea"/>
                  <a:sym typeface="Arial" panose="020B0604020202020204" pitchFamily="34" charset="0"/>
                </a:rPr>
                <a:t>1</a:t>
              </a:r>
              <a:endParaRPr lang="zh-CN" altLang="zh-CN" sz="2800">
                <a:latin typeface="+mn-lt"/>
                <a:ea typeface="+mn-ea"/>
                <a:sym typeface="Arial" panose="020B0604020202020204" pitchFamily="34" charset="0"/>
              </a:endParaRPr>
            </a:p>
          </p:txBody>
        </p:sp>
        <p:sp>
          <p:nvSpPr>
            <p:cNvPr id="10245" name="Rectangle 4"/>
            <p:cNvSpPr>
              <a:spLocks noChangeArrowheads="1"/>
            </p:cNvSpPr>
            <p:nvPr>
              <p:custDataLst>
                <p:tags r:id="rId3"/>
              </p:custDataLst>
            </p:nvPr>
          </p:nvSpPr>
          <p:spPr bwMode="auto">
            <a:xfrm>
              <a:off x="995" y="2"/>
              <a:ext cx="8800" cy="996"/>
            </a:xfrm>
            <a:prstGeom prst="rect">
              <a:avLst/>
            </a:prstGeom>
            <a:noFill/>
            <a:ln w="9525" cmpd="sng">
              <a:solidFill>
                <a:schemeClr val="accent5">
                  <a:lumMod val="75000"/>
                </a:schemeClr>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sz="3600" dirty="0">
                  <a:latin typeface="+mn-lt"/>
                  <a:ea typeface="+mn-ea"/>
                  <a:sym typeface="Arial" panose="020B0604020202020204" pitchFamily="34" charset="0"/>
                </a:rPr>
                <a:t>美国西来大学简介</a:t>
              </a:r>
              <a:endParaRPr lang="zh-CN" altLang="en-US" sz="3600" dirty="0">
                <a:latin typeface="+mn-lt"/>
                <a:ea typeface="+mn-ea"/>
                <a:sym typeface="Arial" panose="020B0604020202020204" pitchFamily="34" charset="0"/>
              </a:endParaRPr>
            </a:p>
          </p:txBody>
        </p:sp>
      </p:grpSp>
      <p:grpSp>
        <p:nvGrpSpPr>
          <p:cNvPr id="10246" name="Group 6"/>
          <p:cNvGrpSpPr/>
          <p:nvPr>
            <p:custDataLst>
              <p:tags r:id="rId4"/>
            </p:custDataLst>
          </p:nvPr>
        </p:nvGrpSpPr>
        <p:grpSpPr bwMode="auto">
          <a:xfrm>
            <a:off x="1558774" y="2209912"/>
            <a:ext cx="9046744" cy="921299"/>
            <a:chOff x="0" y="0"/>
            <a:chExt cx="9795" cy="998"/>
          </a:xfrm>
        </p:grpSpPr>
        <p:sp>
          <p:nvSpPr>
            <p:cNvPr id="10247" name="Rectangle 6"/>
            <p:cNvSpPr>
              <a:spLocks noChangeArrowheads="1"/>
            </p:cNvSpPr>
            <p:nvPr>
              <p:custDataLst>
                <p:tags r:id="rId5"/>
              </p:custDataLst>
            </p:nvPr>
          </p:nvSpPr>
          <p:spPr bwMode="auto">
            <a:xfrm>
              <a:off x="0" y="0"/>
              <a:ext cx="1000" cy="998"/>
            </a:xfrm>
            <a:prstGeom prst="rect">
              <a:avLst/>
            </a:prstGeom>
            <a:solidFill>
              <a:srgbClr val="00BAF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800">
                  <a:latin typeface="+mn-lt"/>
                  <a:ea typeface="+mn-ea"/>
                  <a:sym typeface="Arial" panose="020B0604020202020204" pitchFamily="34" charset="0"/>
                </a:rPr>
                <a:t>2</a:t>
              </a:r>
              <a:endParaRPr lang="zh-CN" altLang="zh-CN" sz="2800">
                <a:latin typeface="+mn-lt"/>
                <a:ea typeface="+mn-ea"/>
                <a:sym typeface="Arial" panose="020B0604020202020204" pitchFamily="34" charset="0"/>
              </a:endParaRPr>
            </a:p>
          </p:txBody>
        </p:sp>
        <p:sp>
          <p:nvSpPr>
            <p:cNvPr id="10248" name="Rectangle 7"/>
            <p:cNvSpPr>
              <a:spLocks noChangeArrowheads="1"/>
            </p:cNvSpPr>
            <p:nvPr>
              <p:custDataLst>
                <p:tags r:id="rId6"/>
              </p:custDataLst>
            </p:nvPr>
          </p:nvSpPr>
          <p:spPr bwMode="auto">
            <a:xfrm>
              <a:off x="995" y="2"/>
              <a:ext cx="8800" cy="996"/>
            </a:xfrm>
            <a:prstGeom prst="rect">
              <a:avLst/>
            </a:prstGeom>
            <a:noFill/>
            <a:ln w="9525" cmpd="sng">
              <a:solidFill>
                <a:srgbClr val="00BAF7"/>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sz="3600" dirty="0">
                  <a:latin typeface="+mn-lt"/>
                  <a:ea typeface="+mn-ea"/>
                  <a:sym typeface="Arial" panose="020B0604020202020204" pitchFamily="34" charset="0"/>
                </a:rPr>
                <a:t>国际交换生项目</a:t>
              </a:r>
              <a:endParaRPr lang="zh-CN" altLang="en-US" sz="3600" dirty="0">
                <a:latin typeface="+mn-lt"/>
                <a:ea typeface="+mn-ea"/>
                <a:sym typeface="Arial" panose="020B0604020202020204" pitchFamily="34" charset="0"/>
              </a:endParaRPr>
            </a:p>
          </p:txBody>
        </p:sp>
      </p:grpSp>
      <p:grpSp>
        <p:nvGrpSpPr>
          <p:cNvPr id="10249" name="Group 9"/>
          <p:cNvGrpSpPr/>
          <p:nvPr>
            <p:custDataLst>
              <p:tags r:id="rId7"/>
            </p:custDataLst>
          </p:nvPr>
        </p:nvGrpSpPr>
        <p:grpSpPr bwMode="auto">
          <a:xfrm>
            <a:off x="1558774" y="3609179"/>
            <a:ext cx="9046744" cy="921299"/>
            <a:chOff x="0" y="0"/>
            <a:chExt cx="9795" cy="998"/>
          </a:xfrm>
        </p:grpSpPr>
        <p:sp>
          <p:nvSpPr>
            <p:cNvPr id="10250" name="Rectangle 9"/>
            <p:cNvSpPr>
              <a:spLocks noChangeArrowheads="1"/>
            </p:cNvSpPr>
            <p:nvPr>
              <p:custDataLst>
                <p:tags r:id="rId8"/>
              </p:custDataLst>
            </p:nvPr>
          </p:nvSpPr>
          <p:spPr bwMode="auto">
            <a:xfrm>
              <a:off x="0" y="0"/>
              <a:ext cx="1000" cy="998"/>
            </a:xfrm>
            <a:prstGeom prst="rect">
              <a:avLst/>
            </a:prstGeom>
            <a:solidFill>
              <a:schemeClr val="accent4">
                <a:lumMod val="60000"/>
                <a:lumOff val="40000"/>
              </a:schemeClr>
            </a:solidFill>
            <a:ln>
              <a:solidFill>
                <a:schemeClr val="accent4">
                  <a:lumMod val="60000"/>
                  <a:lumOff val="40000"/>
                </a:schemeClr>
              </a:solid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800">
                  <a:latin typeface="+mn-lt"/>
                  <a:ea typeface="+mn-ea"/>
                  <a:sym typeface="Arial" panose="020B0604020202020204" pitchFamily="34" charset="0"/>
                </a:rPr>
                <a:t>3</a:t>
              </a:r>
              <a:endParaRPr lang="zh-CN" altLang="zh-CN" sz="2800">
                <a:latin typeface="+mn-lt"/>
                <a:ea typeface="+mn-ea"/>
                <a:sym typeface="Arial" panose="020B0604020202020204" pitchFamily="34" charset="0"/>
              </a:endParaRPr>
            </a:p>
          </p:txBody>
        </p:sp>
        <p:sp>
          <p:nvSpPr>
            <p:cNvPr id="10251" name="Rectangle 10"/>
            <p:cNvSpPr>
              <a:spLocks noChangeArrowheads="1"/>
            </p:cNvSpPr>
            <p:nvPr>
              <p:custDataLst>
                <p:tags r:id="rId9"/>
              </p:custDataLst>
            </p:nvPr>
          </p:nvSpPr>
          <p:spPr bwMode="auto">
            <a:xfrm>
              <a:off x="995" y="2"/>
              <a:ext cx="8800" cy="996"/>
            </a:xfrm>
            <a:prstGeom prst="rect">
              <a:avLst/>
            </a:prstGeom>
            <a:noFill/>
            <a:ln w="9525" cmpd="sng">
              <a:solidFill>
                <a:schemeClr val="accent4">
                  <a:lumMod val="60000"/>
                  <a:lumOff val="40000"/>
                </a:schemeClr>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sz="3600" dirty="0">
                  <a:latin typeface="+mn-lt"/>
                  <a:ea typeface="+mn-ea"/>
                  <a:sym typeface="Arial" panose="020B0604020202020204" pitchFamily="34" charset="0"/>
                </a:rPr>
                <a:t>项目办理流程</a:t>
              </a:r>
              <a:endParaRPr lang="zh-CN" altLang="en-US" sz="3600" dirty="0">
                <a:latin typeface="+mn-lt"/>
                <a:ea typeface="+mn-ea"/>
                <a:sym typeface="Arial" panose="020B0604020202020204" pitchFamily="34" charset="0"/>
              </a:endParaRPr>
            </a:p>
          </p:txBody>
        </p:sp>
      </p:grpSp>
      <p:grpSp>
        <p:nvGrpSpPr>
          <p:cNvPr id="10252" name="Group 12"/>
          <p:cNvGrpSpPr/>
          <p:nvPr>
            <p:custDataLst>
              <p:tags r:id="rId10"/>
            </p:custDataLst>
          </p:nvPr>
        </p:nvGrpSpPr>
        <p:grpSpPr bwMode="auto">
          <a:xfrm>
            <a:off x="1558774" y="5022299"/>
            <a:ext cx="9046744" cy="921299"/>
            <a:chOff x="0" y="0"/>
            <a:chExt cx="9795" cy="998"/>
          </a:xfrm>
        </p:grpSpPr>
        <p:sp>
          <p:nvSpPr>
            <p:cNvPr id="10253" name="Rectangle 12"/>
            <p:cNvSpPr>
              <a:spLocks noChangeArrowheads="1"/>
            </p:cNvSpPr>
            <p:nvPr>
              <p:custDataLst>
                <p:tags r:id="rId11"/>
              </p:custDataLst>
            </p:nvPr>
          </p:nvSpPr>
          <p:spPr bwMode="auto">
            <a:xfrm>
              <a:off x="0" y="0"/>
              <a:ext cx="1000" cy="998"/>
            </a:xfrm>
            <a:prstGeom prst="rect">
              <a:avLst/>
            </a:prstGeom>
            <a:solidFill>
              <a:schemeClr val="accent5">
                <a:lumMod val="75000"/>
              </a:schemeClr>
            </a:solidFill>
            <a:ln>
              <a:solidFill>
                <a:schemeClr val="accent5">
                  <a:lumMod val="50000"/>
                </a:schemeClr>
              </a:solid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170" tIns="46990" rIns="90170" bIns="46990"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800">
                  <a:latin typeface="+mn-lt"/>
                  <a:ea typeface="+mn-ea"/>
                  <a:sym typeface="Arial" panose="020B0604020202020204" pitchFamily="34" charset="0"/>
                </a:rPr>
                <a:t>4</a:t>
              </a:r>
              <a:endParaRPr lang="zh-CN" altLang="zh-CN" sz="2800">
                <a:latin typeface="+mn-lt"/>
                <a:ea typeface="+mn-ea"/>
                <a:sym typeface="Arial" panose="020B0604020202020204" pitchFamily="34" charset="0"/>
              </a:endParaRPr>
            </a:p>
          </p:txBody>
        </p:sp>
        <p:sp>
          <p:nvSpPr>
            <p:cNvPr id="10254" name="Rectangle 13"/>
            <p:cNvSpPr>
              <a:spLocks noChangeArrowheads="1"/>
            </p:cNvSpPr>
            <p:nvPr>
              <p:custDataLst>
                <p:tags r:id="rId12"/>
              </p:custDataLst>
            </p:nvPr>
          </p:nvSpPr>
          <p:spPr bwMode="auto">
            <a:xfrm>
              <a:off x="995" y="2"/>
              <a:ext cx="8800" cy="996"/>
            </a:xfrm>
            <a:prstGeom prst="rect">
              <a:avLst/>
            </a:prstGeom>
            <a:noFill/>
            <a:ln w="9525" cap="flat" cmpd="sng">
              <a:solidFill>
                <a:schemeClr val="accent5">
                  <a:lumMod val="50000"/>
                </a:schemeClr>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170" tIns="46990" rIns="90170" bIns="46990"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sz="3600" dirty="0">
                  <a:latin typeface="+mn-lt"/>
                  <a:ea typeface="+mn-ea"/>
                  <a:sym typeface="Arial" panose="020B0604020202020204" pitchFamily="34" charset="0"/>
                </a:rPr>
                <a:t>交流答疑</a:t>
              </a:r>
              <a:endParaRPr lang="zh-CN" altLang="en-US" sz="3600" dirty="0">
                <a:latin typeface="+mn-lt"/>
                <a:ea typeface="+mn-ea"/>
                <a:sym typeface="Arial" panose="020B0604020202020204" pitchFamily="34" charset="0"/>
              </a:endParaRPr>
            </a:p>
          </p:txBody>
        </p:sp>
      </p:grpSp>
      <p:sp>
        <p:nvSpPr>
          <p:cNvPr id="3" name="灯片编号占位符 2"/>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1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1795187" y="839310"/>
            <a:ext cx="9266775" cy="665453"/>
            <a:chOff x="1789472" y="1100295"/>
            <a:chExt cx="9266775" cy="665453"/>
          </a:xfrm>
        </p:grpSpPr>
        <p:sp>
          <p:nvSpPr>
            <p:cNvPr id="20488" name="Line 7"/>
            <p:cNvSpPr>
              <a:spLocks noChangeShapeType="1"/>
            </p:cNvSpPr>
            <p:nvPr>
              <p:custDataLst>
                <p:tags r:id="rId2"/>
              </p:custDataLst>
            </p:nvPr>
          </p:nvSpPr>
          <p:spPr bwMode="auto">
            <a:xfrm>
              <a:off x="1789472" y="1765113"/>
              <a:ext cx="9262800" cy="635"/>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0" name="Text Box 9"/>
            <p:cNvSpPr txBox="1">
              <a:spLocks noChangeArrowheads="1"/>
            </p:cNvSpPr>
            <p:nvPr>
              <p:custDataLst>
                <p:tags r:id="rId3"/>
              </p:custDataLst>
            </p:nvPr>
          </p:nvSpPr>
          <p:spPr bwMode="auto">
            <a:xfrm>
              <a:off x="1793917" y="1100295"/>
              <a:ext cx="9262330" cy="450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sz="4000" b="1" dirty="0">
                  <a:latin typeface="+mj-lt"/>
                  <a:ea typeface="+mj-ea"/>
                  <a:cs typeface="+mj-cs"/>
                  <a:sym typeface="Arial" panose="020B0604020202020204" pitchFamily="34" charset="0"/>
                </a:rPr>
                <a:t>节省时间</a:t>
              </a:r>
              <a:endParaRPr lang="zh-CN" altLang="en-US" sz="4000" b="1" dirty="0">
                <a:latin typeface="+mj-lt"/>
                <a:ea typeface="+mj-ea"/>
                <a:cs typeface="+mj-cs"/>
                <a:sym typeface="Arial" panose="020B0604020202020204" pitchFamily="34" charset="0"/>
              </a:endParaRPr>
            </a:p>
          </p:txBody>
        </p:sp>
      </p:grpSp>
      <p:pic>
        <p:nvPicPr>
          <p:cNvPr id="20491" name="Picture 11"/>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rcRect b="6706"/>
          <a:stretch>
            <a:fillRect/>
          </a:stretch>
        </p:blipFill>
        <p:spPr bwMode="auto">
          <a:xfrm>
            <a:off x="9537565" y="143351"/>
            <a:ext cx="1740694" cy="812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 name="组合 7"/>
          <p:cNvGrpSpPr/>
          <p:nvPr>
            <p:custDataLst>
              <p:tags r:id="rId6"/>
            </p:custDataLst>
          </p:nvPr>
        </p:nvGrpSpPr>
        <p:grpSpPr>
          <a:xfrm>
            <a:off x="1115598" y="2489654"/>
            <a:ext cx="9939849" cy="794309"/>
            <a:chOff x="1112423" y="2489654"/>
            <a:chExt cx="9939849" cy="794309"/>
          </a:xfrm>
        </p:grpSpPr>
        <p:sp>
          <p:nvSpPr>
            <p:cNvPr id="20493" name="Line 5"/>
            <p:cNvSpPr>
              <a:spLocks noChangeShapeType="1"/>
            </p:cNvSpPr>
            <p:nvPr>
              <p:custDataLst>
                <p:tags r:id="rId7"/>
              </p:custDataLst>
            </p:nvPr>
          </p:nvSpPr>
          <p:spPr bwMode="auto">
            <a:xfrm>
              <a:off x="1789472" y="3073532"/>
              <a:ext cx="9262800" cy="635"/>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4" name="Rectangle 16"/>
            <p:cNvSpPr>
              <a:spLocks noChangeArrowheads="1"/>
            </p:cNvSpPr>
            <p:nvPr>
              <p:custDataLst>
                <p:tags r:id="rId8"/>
              </p:custDataLst>
            </p:nvPr>
          </p:nvSpPr>
          <p:spPr bwMode="auto">
            <a:xfrm>
              <a:off x="1112423" y="2609034"/>
              <a:ext cx="674510" cy="674929"/>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1</a:t>
              </a:r>
              <a:endParaRPr lang="en-US" altLang="zh-CN" sz="2400">
                <a:latin typeface="+mn-lt"/>
                <a:ea typeface="+mn-ea"/>
                <a:sym typeface="Arial" panose="020B0604020202020204" pitchFamily="34" charset="0"/>
              </a:endParaRPr>
            </a:p>
          </p:txBody>
        </p:sp>
        <p:sp>
          <p:nvSpPr>
            <p:cNvPr id="20495" name="Text Box 17"/>
            <p:cNvSpPr txBox="1">
              <a:spLocks noChangeArrowheads="1"/>
            </p:cNvSpPr>
            <p:nvPr>
              <p:custDataLst>
                <p:tags r:id="rId9"/>
              </p:custDataLst>
            </p:nvPr>
          </p:nvSpPr>
          <p:spPr bwMode="auto">
            <a:xfrm>
              <a:off x="1779808" y="2489654"/>
              <a:ext cx="9269095" cy="44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dirty="0">
                  <a:solidFill>
                    <a:schemeClr val="tx1"/>
                  </a:solidFill>
                  <a:latin typeface="+mj-lt"/>
                  <a:ea typeface="+mj-ea"/>
                  <a:cs typeface="+mj-cs"/>
                  <a:sym typeface="Arial" panose="020B0604020202020204" pitchFamily="34" charset="0"/>
                </a:rPr>
                <a:t>交换生就读成绩原学校认可、不影响学业上的衔接</a:t>
              </a:r>
              <a:endParaRPr lang="zh-CN" altLang="en-US" dirty="0">
                <a:solidFill>
                  <a:schemeClr val="tx1"/>
                </a:solidFill>
                <a:latin typeface="+mj-lt"/>
                <a:ea typeface="+mj-ea"/>
                <a:cs typeface="+mj-cs"/>
                <a:sym typeface="Arial" panose="020B0604020202020204" pitchFamily="34" charset="0"/>
              </a:endParaRPr>
            </a:p>
          </p:txBody>
        </p:sp>
      </p:grpSp>
      <p:grpSp>
        <p:nvGrpSpPr>
          <p:cNvPr id="7" name="组合 6"/>
          <p:cNvGrpSpPr/>
          <p:nvPr>
            <p:custDataLst>
              <p:tags r:id="rId10"/>
            </p:custDataLst>
          </p:nvPr>
        </p:nvGrpSpPr>
        <p:grpSpPr>
          <a:xfrm>
            <a:off x="1112423" y="3813650"/>
            <a:ext cx="9939849" cy="776826"/>
            <a:chOff x="1112423" y="3813650"/>
            <a:chExt cx="9939849" cy="776826"/>
          </a:xfrm>
        </p:grpSpPr>
        <p:sp>
          <p:nvSpPr>
            <p:cNvPr id="20497" name="Line 11"/>
            <p:cNvSpPr>
              <a:spLocks noChangeShapeType="1"/>
            </p:cNvSpPr>
            <p:nvPr>
              <p:custDataLst>
                <p:tags r:id="rId11"/>
              </p:custDataLst>
            </p:nvPr>
          </p:nvSpPr>
          <p:spPr bwMode="auto">
            <a:xfrm>
              <a:off x="1789472" y="4378138"/>
              <a:ext cx="9262800" cy="635"/>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8" name="Rectangle 12"/>
            <p:cNvSpPr>
              <a:spLocks noChangeArrowheads="1"/>
            </p:cNvSpPr>
            <p:nvPr>
              <p:custDataLst>
                <p:tags r:id="rId12"/>
              </p:custDataLst>
            </p:nvPr>
          </p:nvSpPr>
          <p:spPr bwMode="auto">
            <a:xfrm>
              <a:off x="1112423" y="3915546"/>
              <a:ext cx="674510" cy="674930"/>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2</a:t>
              </a:r>
              <a:endParaRPr lang="en-US" altLang="zh-CN" sz="2400">
                <a:latin typeface="+mn-lt"/>
                <a:ea typeface="+mn-ea"/>
                <a:sym typeface="Arial" panose="020B0604020202020204" pitchFamily="34" charset="0"/>
              </a:endParaRPr>
            </a:p>
          </p:txBody>
        </p:sp>
        <p:sp>
          <p:nvSpPr>
            <p:cNvPr id="20499" name="Text Box 13"/>
            <p:cNvSpPr txBox="1">
              <a:spLocks noChangeArrowheads="1"/>
            </p:cNvSpPr>
            <p:nvPr>
              <p:custDataLst>
                <p:tags r:id="rId13"/>
              </p:custDataLst>
            </p:nvPr>
          </p:nvSpPr>
          <p:spPr bwMode="auto">
            <a:xfrm>
              <a:off x="1783122" y="3813650"/>
              <a:ext cx="9262330" cy="450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dirty="0">
                  <a:solidFill>
                    <a:schemeClr val="tx1"/>
                  </a:solidFill>
                  <a:latin typeface="+mj-lt"/>
                  <a:ea typeface="+mj-ea"/>
                  <a:cs typeface="+mj-cs"/>
                  <a:sym typeface="Arial" panose="020B0604020202020204" pitchFamily="34" charset="0"/>
                </a:rPr>
                <a:t>想继续在国外深造的学生，</a:t>
              </a:r>
              <a:r>
                <a:rPr lang="zh-CN" altLang="en-US" dirty="0">
                  <a:latin typeface="+mj-lt"/>
                  <a:ea typeface="+mj-ea"/>
                  <a:cs typeface="+mj-cs"/>
                  <a:sym typeface="Arial" panose="020B0604020202020204" pitchFamily="34" charset="0"/>
                </a:rPr>
                <a:t>可以更好的</a:t>
              </a:r>
              <a:r>
                <a:rPr lang="zh-CN" altLang="en-US" dirty="0">
                  <a:solidFill>
                    <a:schemeClr val="tx1"/>
                  </a:solidFill>
                  <a:latin typeface="+mj-lt"/>
                  <a:ea typeface="+mj-ea"/>
                  <a:cs typeface="+mj-cs"/>
                  <a:sym typeface="Arial" panose="020B0604020202020204" pitchFamily="34" charset="0"/>
                </a:rPr>
                <a:t>适应环境</a:t>
              </a:r>
              <a:endParaRPr lang="zh-CN" altLang="en-US" dirty="0">
                <a:solidFill>
                  <a:schemeClr val="tx1"/>
                </a:solidFill>
                <a:latin typeface="+mj-lt"/>
                <a:ea typeface="+mj-ea"/>
                <a:cs typeface="+mj-cs"/>
                <a:sym typeface="Arial" panose="020B0604020202020204" pitchFamily="34" charset="0"/>
              </a:endParaRPr>
            </a:p>
          </p:txBody>
        </p:sp>
      </p:grpSp>
      <p:grpSp>
        <p:nvGrpSpPr>
          <p:cNvPr id="6" name="组合 5"/>
          <p:cNvGrpSpPr/>
          <p:nvPr>
            <p:custDataLst>
              <p:tags r:id="rId14"/>
            </p:custDataLst>
          </p:nvPr>
        </p:nvGrpSpPr>
        <p:grpSpPr>
          <a:xfrm>
            <a:off x="1112423" y="5107129"/>
            <a:ext cx="9939849" cy="789174"/>
            <a:chOff x="1112423" y="5107129"/>
            <a:chExt cx="9939849" cy="789174"/>
          </a:xfrm>
        </p:grpSpPr>
        <p:sp>
          <p:nvSpPr>
            <p:cNvPr id="20501" name="Line 11"/>
            <p:cNvSpPr>
              <a:spLocks noChangeShapeType="1"/>
            </p:cNvSpPr>
            <p:nvPr>
              <p:custDataLst>
                <p:tags r:id="rId15"/>
              </p:custDataLst>
            </p:nvPr>
          </p:nvSpPr>
          <p:spPr bwMode="auto">
            <a:xfrm>
              <a:off x="1789472" y="5684680"/>
              <a:ext cx="9262800" cy="633"/>
            </a:xfrm>
            <a:prstGeom prst="line">
              <a:avLst/>
            </a:prstGeom>
            <a:noFill/>
            <a:ln w="19050" cap="flat"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502" name="Rectangle 12"/>
            <p:cNvSpPr>
              <a:spLocks noChangeArrowheads="1"/>
            </p:cNvSpPr>
            <p:nvPr>
              <p:custDataLst>
                <p:tags r:id="rId16"/>
              </p:custDataLst>
            </p:nvPr>
          </p:nvSpPr>
          <p:spPr bwMode="auto">
            <a:xfrm>
              <a:off x="1112423" y="5223646"/>
              <a:ext cx="674510" cy="672657"/>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3</a:t>
              </a:r>
              <a:endParaRPr lang="en-US" altLang="zh-CN" sz="2400">
                <a:latin typeface="+mn-lt"/>
                <a:ea typeface="+mn-ea"/>
                <a:sym typeface="Arial" panose="020B0604020202020204" pitchFamily="34" charset="0"/>
              </a:endParaRPr>
            </a:p>
          </p:txBody>
        </p:sp>
        <p:sp>
          <p:nvSpPr>
            <p:cNvPr id="20503" name="Text Box 13"/>
            <p:cNvSpPr txBox="1">
              <a:spLocks noChangeArrowheads="1"/>
            </p:cNvSpPr>
            <p:nvPr>
              <p:custDataLst>
                <p:tags r:id="rId17"/>
              </p:custDataLst>
            </p:nvPr>
          </p:nvSpPr>
          <p:spPr bwMode="auto">
            <a:xfrm>
              <a:off x="1789472" y="5107129"/>
              <a:ext cx="9262330" cy="448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dirty="0">
                  <a:solidFill>
                    <a:schemeClr val="tx1"/>
                  </a:solidFill>
                  <a:latin typeface="+mj-lt"/>
                  <a:ea typeface="+mj-ea"/>
                  <a:cs typeface="+mj-cs"/>
                  <a:sym typeface="Arial" panose="020B0604020202020204" pitchFamily="34" charset="0"/>
                </a:rPr>
                <a:t>入学流程简单快捷，交换结束后可以转为学历留学</a:t>
              </a:r>
              <a:endParaRPr lang="zh-CN" altLang="en-US" dirty="0">
                <a:solidFill>
                  <a:schemeClr val="tx1"/>
                </a:solidFill>
                <a:latin typeface="+mj-lt"/>
                <a:ea typeface="+mj-ea"/>
                <a:cs typeface="+mj-cs"/>
                <a:sym typeface="Arial" panose="020B0604020202020204" pitchFamily="34" charset="0"/>
              </a:endParaRPr>
            </a:p>
          </p:txBody>
        </p:sp>
      </p:grpSp>
      <p:sp>
        <p:nvSpPr>
          <p:cNvPr id="2" name="灯片编号占位符 1"/>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18"/>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custDataLst>
              <p:tags r:id="rId1"/>
            </p:custDataLst>
          </p:nvPr>
        </p:nvGrpSpPr>
        <p:grpSpPr>
          <a:xfrm rot="0">
            <a:off x="1784350" y="826135"/>
            <a:ext cx="9273540" cy="671830"/>
            <a:chOff x="1778677" y="1090770"/>
            <a:chExt cx="9273595" cy="674978"/>
          </a:xfrm>
        </p:grpSpPr>
        <p:sp>
          <p:nvSpPr>
            <p:cNvPr id="20488" name="Line 7"/>
            <p:cNvSpPr>
              <a:spLocks noChangeShapeType="1"/>
            </p:cNvSpPr>
            <p:nvPr>
              <p:custDataLst>
                <p:tags r:id="rId2"/>
              </p:custDataLst>
            </p:nvPr>
          </p:nvSpPr>
          <p:spPr bwMode="auto">
            <a:xfrm>
              <a:off x="1789472" y="1765113"/>
              <a:ext cx="9262800" cy="635"/>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0" name="Text Box 9"/>
            <p:cNvSpPr txBox="1">
              <a:spLocks noChangeArrowheads="1"/>
            </p:cNvSpPr>
            <p:nvPr>
              <p:custDataLst>
                <p:tags r:id="rId3"/>
              </p:custDataLst>
            </p:nvPr>
          </p:nvSpPr>
          <p:spPr bwMode="auto">
            <a:xfrm>
              <a:off x="1778677" y="1090770"/>
              <a:ext cx="9262330" cy="450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sz="4000" b="1" dirty="0">
                  <a:latin typeface="+mj-lt"/>
                  <a:ea typeface="+mj-ea"/>
                  <a:cs typeface="+mj-cs"/>
                  <a:sym typeface="Arial" panose="020B0604020202020204" pitchFamily="34" charset="0"/>
                </a:rPr>
                <a:t>学生管理</a:t>
              </a:r>
              <a:endParaRPr lang="zh-CN" altLang="en-US" sz="4000" b="1" dirty="0">
                <a:latin typeface="+mj-lt"/>
                <a:ea typeface="+mj-ea"/>
                <a:cs typeface="+mj-cs"/>
                <a:sym typeface="Arial" panose="020B0604020202020204" pitchFamily="34" charset="0"/>
              </a:endParaRPr>
            </a:p>
          </p:txBody>
        </p:sp>
      </p:grpSp>
      <p:pic>
        <p:nvPicPr>
          <p:cNvPr id="20491" name="Picture 11"/>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rcRect b="6706"/>
          <a:stretch>
            <a:fillRect/>
          </a:stretch>
        </p:blipFill>
        <p:spPr bwMode="auto">
          <a:xfrm>
            <a:off x="9537700" y="143510"/>
            <a:ext cx="1740535" cy="808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 name="组合 7"/>
          <p:cNvGrpSpPr/>
          <p:nvPr>
            <p:custDataLst>
              <p:tags r:id="rId6"/>
            </p:custDataLst>
          </p:nvPr>
        </p:nvGrpSpPr>
        <p:grpSpPr>
          <a:xfrm rot="0">
            <a:off x="1116330" y="2190115"/>
            <a:ext cx="9946005" cy="789940"/>
            <a:chOff x="1112423" y="2489654"/>
            <a:chExt cx="9946005" cy="794309"/>
          </a:xfrm>
        </p:grpSpPr>
        <p:sp>
          <p:nvSpPr>
            <p:cNvPr id="20493" name="Line 5"/>
            <p:cNvSpPr>
              <a:spLocks noChangeShapeType="1"/>
            </p:cNvSpPr>
            <p:nvPr>
              <p:custDataLst>
                <p:tags r:id="rId7"/>
              </p:custDataLst>
            </p:nvPr>
          </p:nvSpPr>
          <p:spPr bwMode="auto">
            <a:xfrm>
              <a:off x="1789333" y="3063676"/>
              <a:ext cx="9262745" cy="10216"/>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4" name="Rectangle 16"/>
            <p:cNvSpPr>
              <a:spLocks noChangeArrowheads="1"/>
            </p:cNvSpPr>
            <p:nvPr>
              <p:custDataLst>
                <p:tags r:id="rId8"/>
              </p:custDataLst>
            </p:nvPr>
          </p:nvSpPr>
          <p:spPr bwMode="auto">
            <a:xfrm>
              <a:off x="1112423" y="2609034"/>
              <a:ext cx="674510" cy="674929"/>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1</a:t>
              </a:r>
              <a:endParaRPr lang="en-US" altLang="zh-CN" sz="2400">
                <a:latin typeface="+mn-lt"/>
                <a:ea typeface="+mn-ea"/>
                <a:sym typeface="Arial" panose="020B0604020202020204" pitchFamily="34" charset="0"/>
              </a:endParaRPr>
            </a:p>
          </p:txBody>
        </p:sp>
        <p:sp>
          <p:nvSpPr>
            <p:cNvPr id="20495" name="Text Box 17"/>
            <p:cNvSpPr txBox="1">
              <a:spLocks noChangeArrowheads="1"/>
            </p:cNvSpPr>
            <p:nvPr>
              <p:custDataLst>
                <p:tags r:id="rId9"/>
              </p:custDataLst>
            </p:nvPr>
          </p:nvSpPr>
          <p:spPr bwMode="auto">
            <a:xfrm>
              <a:off x="1789333" y="2489654"/>
              <a:ext cx="9269095" cy="44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dirty="0">
                  <a:solidFill>
                    <a:schemeClr val="tx1"/>
                  </a:solidFill>
                  <a:latin typeface="+mj-lt"/>
                  <a:ea typeface="+mj-ea"/>
                  <a:cs typeface="+mj-cs"/>
                  <a:sym typeface="Arial" panose="020B0604020202020204" pitchFamily="34" charset="0"/>
                </a:rPr>
                <a:t>西来大学有着较丰富的国际学生及交换生管理经验</a:t>
              </a:r>
              <a:endParaRPr lang="zh-CN" altLang="en-US" dirty="0">
                <a:solidFill>
                  <a:schemeClr val="tx1"/>
                </a:solidFill>
                <a:latin typeface="+mj-lt"/>
                <a:ea typeface="+mj-ea"/>
                <a:cs typeface="+mj-cs"/>
                <a:sym typeface="Arial" panose="020B0604020202020204" pitchFamily="34" charset="0"/>
              </a:endParaRPr>
            </a:p>
          </p:txBody>
        </p:sp>
      </p:grpSp>
      <p:grpSp>
        <p:nvGrpSpPr>
          <p:cNvPr id="7" name="组合 6"/>
          <p:cNvGrpSpPr/>
          <p:nvPr>
            <p:custDataLst>
              <p:tags r:id="rId10"/>
            </p:custDataLst>
          </p:nvPr>
        </p:nvGrpSpPr>
        <p:grpSpPr>
          <a:xfrm rot="0">
            <a:off x="1126490" y="3685540"/>
            <a:ext cx="9939655" cy="671830"/>
            <a:chOff x="1112423" y="3915546"/>
            <a:chExt cx="9939849" cy="674930"/>
          </a:xfrm>
        </p:grpSpPr>
        <p:sp>
          <p:nvSpPr>
            <p:cNvPr id="20497" name="Line 11"/>
            <p:cNvSpPr>
              <a:spLocks noChangeShapeType="1"/>
            </p:cNvSpPr>
            <p:nvPr>
              <p:custDataLst>
                <p:tags r:id="rId11"/>
              </p:custDataLst>
            </p:nvPr>
          </p:nvSpPr>
          <p:spPr bwMode="auto">
            <a:xfrm>
              <a:off x="1789472" y="4378138"/>
              <a:ext cx="9262800" cy="635"/>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8" name="Rectangle 12"/>
            <p:cNvSpPr>
              <a:spLocks noChangeArrowheads="1"/>
            </p:cNvSpPr>
            <p:nvPr>
              <p:custDataLst>
                <p:tags r:id="rId12"/>
              </p:custDataLst>
            </p:nvPr>
          </p:nvSpPr>
          <p:spPr bwMode="auto">
            <a:xfrm>
              <a:off x="1112423" y="3915546"/>
              <a:ext cx="674510" cy="674930"/>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2</a:t>
              </a:r>
              <a:endParaRPr lang="en-US" altLang="zh-CN" sz="2400">
                <a:latin typeface="+mn-lt"/>
                <a:ea typeface="+mn-ea"/>
                <a:sym typeface="Arial" panose="020B0604020202020204" pitchFamily="34" charset="0"/>
              </a:endParaRPr>
            </a:p>
          </p:txBody>
        </p:sp>
      </p:grpSp>
      <p:grpSp>
        <p:nvGrpSpPr>
          <p:cNvPr id="6" name="组合 5"/>
          <p:cNvGrpSpPr/>
          <p:nvPr>
            <p:custDataLst>
              <p:tags r:id="rId13"/>
            </p:custDataLst>
          </p:nvPr>
        </p:nvGrpSpPr>
        <p:grpSpPr>
          <a:xfrm rot="0">
            <a:off x="1106805" y="4946650"/>
            <a:ext cx="9939655" cy="727075"/>
            <a:chOff x="1112423" y="5165549"/>
            <a:chExt cx="9939849" cy="730754"/>
          </a:xfrm>
        </p:grpSpPr>
        <p:sp>
          <p:nvSpPr>
            <p:cNvPr id="20501" name="Line 11"/>
            <p:cNvSpPr>
              <a:spLocks noChangeShapeType="1"/>
            </p:cNvSpPr>
            <p:nvPr>
              <p:custDataLst>
                <p:tags r:id="rId14"/>
              </p:custDataLst>
            </p:nvPr>
          </p:nvSpPr>
          <p:spPr bwMode="auto">
            <a:xfrm>
              <a:off x="1789472" y="5684680"/>
              <a:ext cx="9262800" cy="633"/>
            </a:xfrm>
            <a:prstGeom prst="line">
              <a:avLst/>
            </a:prstGeom>
            <a:noFill/>
            <a:ln w="19050" cap="flat"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502" name="Rectangle 12"/>
            <p:cNvSpPr>
              <a:spLocks noChangeArrowheads="1"/>
            </p:cNvSpPr>
            <p:nvPr>
              <p:custDataLst>
                <p:tags r:id="rId15"/>
              </p:custDataLst>
            </p:nvPr>
          </p:nvSpPr>
          <p:spPr bwMode="auto">
            <a:xfrm>
              <a:off x="1112423" y="5223646"/>
              <a:ext cx="674510" cy="672657"/>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3</a:t>
              </a:r>
              <a:endParaRPr lang="en-US" altLang="zh-CN" sz="2400">
                <a:latin typeface="+mn-lt"/>
                <a:ea typeface="+mn-ea"/>
                <a:sym typeface="Arial" panose="020B0604020202020204" pitchFamily="34" charset="0"/>
              </a:endParaRPr>
            </a:p>
          </p:txBody>
        </p:sp>
        <p:sp>
          <p:nvSpPr>
            <p:cNvPr id="20503" name="Text Box 13"/>
            <p:cNvSpPr txBox="1">
              <a:spLocks noChangeArrowheads="1"/>
            </p:cNvSpPr>
            <p:nvPr>
              <p:custDataLst>
                <p:tags r:id="rId16"/>
              </p:custDataLst>
            </p:nvPr>
          </p:nvSpPr>
          <p:spPr bwMode="auto">
            <a:xfrm>
              <a:off x="1789472" y="5165549"/>
              <a:ext cx="9262330" cy="448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dirty="0">
                  <a:solidFill>
                    <a:schemeClr val="tx1"/>
                  </a:solidFill>
                  <a:latin typeface="+mj-lt"/>
                  <a:ea typeface="+mj-ea"/>
                  <a:cs typeface="+mj-cs"/>
                  <a:sym typeface="Arial" panose="020B0604020202020204" pitchFamily="34" charset="0"/>
                </a:rPr>
                <a:t>西来大学位于洛杉矶柔似蜜市，交通便捷，去往市中心、机场都十分方便</a:t>
              </a:r>
              <a:endParaRPr lang="zh-CN" altLang="en-US" dirty="0">
                <a:solidFill>
                  <a:schemeClr val="tx1"/>
                </a:solidFill>
                <a:latin typeface="+mj-lt"/>
                <a:ea typeface="+mj-ea"/>
                <a:cs typeface="+mj-cs"/>
                <a:sym typeface="Arial" panose="020B0604020202020204" pitchFamily="34" charset="0"/>
              </a:endParaRPr>
            </a:p>
          </p:txBody>
        </p:sp>
      </p:grpSp>
      <p:sp>
        <p:nvSpPr>
          <p:cNvPr id="2" name="文本框 1"/>
          <p:cNvSpPr txBox="1"/>
          <p:nvPr/>
        </p:nvSpPr>
        <p:spPr>
          <a:xfrm>
            <a:off x="1803400" y="3567430"/>
            <a:ext cx="9267190" cy="579120"/>
          </a:xfrm>
          <a:prstGeom prst="rect">
            <a:avLst/>
          </a:prstGeom>
          <a:noFill/>
        </p:spPr>
        <p:txBody>
          <a:bodyPr wrap="square" rtlCol="0">
            <a:spAutoFit/>
          </a:bodyPr>
          <a:p>
            <a:r>
              <a:rPr lang="zh-CN" altLang="en-US" sz="3200" dirty="0">
                <a:solidFill>
                  <a:schemeClr val="tx1"/>
                </a:solidFill>
                <a:latin typeface="+mj-lt"/>
                <a:ea typeface="+mj-ea"/>
                <a:cs typeface="+mj-cs"/>
                <a:sym typeface="Arial" panose="020B0604020202020204" pitchFamily="34" charset="0"/>
              </a:rPr>
              <a:t>交换生食宿在学校，减少了租房、吃饭等生活烦恼</a:t>
            </a:r>
            <a:endParaRPr lang="zh-CN" altLang="en-US" sz="3200" dirty="0">
              <a:solidFill>
                <a:schemeClr val="tx1"/>
              </a:solidFill>
              <a:latin typeface="+mj-lt"/>
              <a:ea typeface="+mj-ea"/>
              <a:cs typeface="+mj-cs"/>
              <a:sym typeface="Arial" panose="020B0604020202020204" pitchFamily="34" charset="0"/>
            </a:endParaRPr>
          </a:p>
        </p:txBody>
      </p:sp>
      <p:sp>
        <p:nvSpPr>
          <p:cNvPr id="3" name="灯片编号占位符 2"/>
          <p:cNvSpPr>
            <a:spLocks noGrp="1"/>
          </p:cNvSpPr>
          <p:nvPr>
            <p:ph type="sldNum" sz="quarter" idx="12"/>
          </p:nvPr>
        </p:nvSpPr>
        <p:spPr/>
        <p:txBody>
          <a:bodyPr/>
          <a:p>
            <a:fld id="{EE9D3210-A4F5-4AF1-ADF2-303AA2522EF7}" type="slidenum">
              <a:rPr lang="zh-CN" altLang="en-US" smtClean="0"/>
            </a:fld>
            <a:endParaRPr lang="zh-CN" altLang="en-US"/>
          </a:p>
        </p:txBody>
      </p:sp>
      <p:sp>
        <p:nvSpPr>
          <p:cNvPr id="10" name="Line 5"/>
          <p:cNvSpPr>
            <a:spLocks noChangeShapeType="1"/>
          </p:cNvSpPr>
          <p:nvPr>
            <p:custDataLst>
              <p:tags r:id="rId17"/>
            </p:custDataLst>
          </p:nvPr>
        </p:nvSpPr>
        <p:spPr bwMode="auto">
          <a:xfrm>
            <a:off x="1958340" y="5971540"/>
            <a:ext cx="8062595" cy="48260"/>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p>
            <a:endParaRPr lang="zh-CN" altLang="en-US">
              <a:sym typeface="Arial" panose="020B0604020202020204" pitchFamily="34" charset="0"/>
            </a:endParaRPr>
          </a:p>
        </p:txBody>
      </p:sp>
    </p:spTree>
    <p:custDataLst>
      <p:tags r:id="rId18"/>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117_4"/>
          <p:cNvPicPr>
            <a:picLocks noChangeAspect="1"/>
          </p:cNvPicPr>
          <p:nvPr/>
        </p:nvPicPr>
        <p:blipFill>
          <a:blip r:embed="rId1"/>
          <a:stretch>
            <a:fillRect/>
          </a:stretch>
        </p:blipFill>
        <p:spPr>
          <a:xfrm>
            <a:off x="734060" y="669290"/>
            <a:ext cx="5387975" cy="4041775"/>
          </a:xfrm>
          <a:prstGeom prst="rect">
            <a:avLst/>
          </a:prstGeom>
        </p:spPr>
      </p:pic>
      <p:pic>
        <p:nvPicPr>
          <p:cNvPr id="3" name="图片 2" descr="1117_19"/>
          <p:cNvPicPr>
            <a:picLocks noChangeAspect="1"/>
          </p:cNvPicPr>
          <p:nvPr/>
        </p:nvPicPr>
        <p:blipFill>
          <a:blip r:embed="rId2"/>
          <a:stretch>
            <a:fillRect/>
          </a:stretch>
        </p:blipFill>
        <p:spPr>
          <a:xfrm>
            <a:off x="6459220" y="2375535"/>
            <a:ext cx="5179695" cy="3885565"/>
          </a:xfrm>
          <a:prstGeom prst="rect">
            <a:avLst/>
          </a:prstGeom>
        </p:spPr>
      </p:pic>
      <p:sp>
        <p:nvSpPr>
          <p:cNvPr id="4" name="文本框 3"/>
          <p:cNvSpPr txBox="1"/>
          <p:nvPr/>
        </p:nvSpPr>
        <p:spPr>
          <a:xfrm>
            <a:off x="8159115" y="1399540"/>
            <a:ext cx="2340610" cy="701040"/>
          </a:xfrm>
          <a:prstGeom prst="rect">
            <a:avLst/>
          </a:prstGeom>
          <a:noFill/>
        </p:spPr>
        <p:txBody>
          <a:bodyPr wrap="square" rtlCol="0">
            <a:spAutoFit/>
          </a:bodyPr>
          <a:p>
            <a:r>
              <a:rPr lang="zh-CN" altLang="en-US" sz="4000"/>
              <a:t>学生活动</a:t>
            </a:r>
            <a:endParaRPr lang="zh-CN" altLang="en-US" sz="4000"/>
          </a:p>
        </p:txBody>
      </p:sp>
      <p:sp>
        <p:nvSpPr>
          <p:cNvPr id="5" name="灯片编号占位符 4"/>
          <p:cNvSpPr>
            <a:spLocks noGrp="1"/>
          </p:cNvSpPr>
          <p:nvPr>
            <p:ph type="sldNum" sz="quarter" idx="12"/>
          </p:nvPr>
        </p:nvSpPr>
        <p:spPr/>
        <p:txBody>
          <a:bodyPr/>
          <a:p>
            <a:fld id="{EE9D3210-A4F5-4AF1-ADF2-303AA2522EF7}" type="slidenum">
              <a:rPr lang="zh-CN" altLang="en-US" smtClean="0"/>
            </a:fld>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24535" y="332740"/>
            <a:ext cx="4605655" cy="6050915"/>
          </a:xfrm>
          <a:prstGeom prst="rect">
            <a:avLst/>
          </a:prstGeom>
        </p:spPr>
      </p:pic>
      <p:pic>
        <p:nvPicPr>
          <p:cNvPr id="3" name="图片 2"/>
          <p:cNvPicPr>
            <a:picLocks noChangeAspect="1"/>
          </p:cNvPicPr>
          <p:nvPr/>
        </p:nvPicPr>
        <p:blipFill>
          <a:blip r:embed="rId2"/>
          <a:stretch>
            <a:fillRect/>
          </a:stretch>
        </p:blipFill>
        <p:spPr>
          <a:xfrm>
            <a:off x="6785610" y="330200"/>
            <a:ext cx="4552950" cy="6053455"/>
          </a:xfrm>
          <a:prstGeom prst="rect">
            <a:avLst/>
          </a:prstGeom>
        </p:spPr>
      </p:pic>
      <p:sp>
        <p:nvSpPr>
          <p:cNvPr id="4" name="灯片编号占位符 3"/>
          <p:cNvSpPr>
            <a:spLocks noGrp="1"/>
          </p:cNvSpPr>
          <p:nvPr>
            <p:ph type="sldNum" sz="quarter" idx="12"/>
          </p:nvPr>
        </p:nvSpPr>
        <p:spPr/>
        <p:txBody>
          <a:bodyPr/>
          <a:p>
            <a:fld id="{EE9D3210-A4F5-4AF1-ADF2-303AA2522EF7}" type="slidenum">
              <a:rPr lang="zh-CN" altLang="en-US" smtClean="0"/>
            </a:fld>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117_3 (1)"/>
          <p:cNvPicPr>
            <a:picLocks noChangeAspect="1"/>
          </p:cNvPicPr>
          <p:nvPr/>
        </p:nvPicPr>
        <p:blipFill>
          <a:blip r:embed="rId1"/>
          <a:stretch>
            <a:fillRect/>
          </a:stretch>
        </p:blipFill>
        <p:spPr>
          <a:xfrm>
            <a:off x="6112510" y="1685925"/>
            <a:ext cx="5617210" cy="4213860"/>
          </a:xfrm>
          <a:prstGeom prst="rect">
            <a:avLst/>
          </a:prstGeom>
        </p:spPr>
      </p:pic>
      <p:pic>
        <p:nvPicPr>
          <p:cNvPr id="5" name="图片 4" descr="70631231509180574"/>
          <p:cNvPicPr>
            <a:picLocks noChangeAspect="1"/>
          </p:cNvPicPr>
          <p:nvPr/>
        </p:nvPicPr>
        <p:blipFill>
          <a:blip r:embed="rId2"/>
          <a:stretch>
            <a:fillRect/>
          </a:stretch>
        </p:blipFill>
        <p:spPr>
          <a:xfrm>
            <a:off x="313055" y="1685925"/>
            <a:ext cx="5617845" cy="4213860"/>
          </a:xfrm>
          <a:prstGeom prst="rect">
            <a:avLst/>
          </a:prstGeom>
        </p:spPr>
      </p:pic>
      <p:sp>
        <p:nvSpPr>
          <p:cNvPr id="6" name="文本框 5"/>
          <p:cNvSpPr txBox="1"/>
          <p:nvPr/>
        </p:nvSpPr>
        <p:spPr>
          <a:xfrm>
            <a:off x="4351020" y="597535"/>
            <a:ext cx="4377690" cy="701040"/>
          </a:xfrm>
          <a:prstGeom prst="rect">
            <a:avLst/>
          </a:prstGeom>
          <a:noFill/>
        </p:spPr>
        <p:txBody>
          <a:bodyPr wrap="square" rtlCol="0">
            <a:spAutoFit/>
          </a:bodyPr>
          <a:p>
            <a:r>
              <a:rPr lang="zh-CN" altLang="en-US" sz="4000"/>
              <a:t>学 生 活 动 室</a:t>
            </a:r>
            <a:endParaRPr lang="zh-CN" altLang="en-US" sz="4000"/>
          </a:p>
        </p:txBody>
      </p:sp>
      <p:sp>
        <p:nvSpPr>
          <p:cNvPr id="3" name="灯片编号占位符 2"/>
          <p:cNvSpPr>
            <a:spLocks noGrp="1"/>
          </p:cNvSpPr>
          <p:nvPr>
            <p:ph type="sldNum" sz="quarter" idx="12"/>
          </p:nvPr>
        </p:nvSpPr>
        <p:spPr/>
        <p:txBody>
          <a:bodyPr/>
          <a:p>
            <a:fld id="{EE9D3210-A4F5-4AF1-ADF2-303AA2522EF7}" type="slidenum">
              <a:rPr lang="zh-CN" altLang="en-US" smtClean="0"/>
            </a:fld>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1795187" y="834230"/>
            <a:ext cx="9266775" cy="670533"/>
            <a:chOff x="1789472" y="1095215"/>
            <a:chExt cx="9266775" cy="670533"/>
          </a:xfrm>
        </p:grpSpPr>
        <p:sp>
          <p:nvSpPr>
            <p:cNvPr id="20488" name="Line 7"/>
            <p:cNvSpPr>
              <a:spLocks noChangeShapeType="1"/>
            </p:cNvSpPr>
            <p:nvPr>
              <p:custDataLst>
                <p:tags r:id="rId2"/>
              </p:custDataLst>
            </p:nvPr>
          </p:nvSpPr>
          <p:spPr bwMode="auto">
            <a:xfrm>
              <a:off x="1789472" y="1765113"/>
              <a:ext cx="9262800" cy="635"/>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0" name="Text Box 9"/>
            <p:cNvSpPr txBox="1">
              <a:spLocks noChangeArrowheads="1"/>
            </p:cNvSpPr>
            <p:nvPr>
              <p:custDataLst>
                <p:tags r:id="rId3"/>
              </p:custDataLst>
            </p:nvPr>
          </p:nvSpPr>
          <p:spPr bwMode="auto">
            <a:xfrm>
              <a:off x="1793917" y="1095215"/>
              <a:ext cx="9262330" cy="450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sz="4000" b="1" dirty="0">
                  <a:latin typeface="+mj-lt"/>
                  <a:ea typeface="+mj-ea"/>
                  <a:cs typeface="+mj-cs"/>
                  <a:sym typeface="Arial" panose="020B0604020202020204" pitchFamily="34" charset="0"/>
                </a:rPr>
                <a:t>费用低廉</a:t>
              </a:r>
              <a:endParaRPr lang="zh-CN" altLang="en-US" sz="4000" b="1" dirty="0">
                <a:latin typeface="+mj-lt"/>
                <a:ea typeface="+mj-ea"/>
                <a:cs typeface="+mj-cs"/>
                <a:sym typeface="Arial" panose="020B0604020202020204" pitchFamily="34" charset="0"/>
              </a:endParaRPr>
            </a:p>
          </p:txBody>
        </p:sp>
      </p:grpSp>
      <p:pic>
        <p:nvPicPr>
          <p:cNvPr id="20491" name="Picture 11"/>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rcRect b="6706"/>
          <a:stretch>
            <a:fillRect/>
          </a:stretch>
        </p:blipFill>
        <p:spPr bwMode="auto">
          <a:xfrm>
            <a:off x="9537565" y="143351"/>
            <a:ext cx="1740694" cy="812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 name="组合 7"/>
          <p:cNvGrpSpPr/>
          <p:nvPr>
            <p:custDataLst>
              <p:tags r:id="rId6"/>
            </p:custDataLst>
          </p:nvPr>
        </p:nvGrpSpPr>
        <p:grpSpPr>
          <a:xfrm>
            <a:off x="1109883" y="2141674"/>
            <a:ext cx="9955530" cy="737159"/>
            <a:chOff x="1112423" y="2546804"/>
            <a:chExt cx="9955530" cy="737159"/>
          </a:xfrm>
        </p:grpSpPr>
        <p:sp>
          <p:nvSpPr>
            <p:cNvPr id="20493" name="Line 5"/>
            <p:cNvSpPr>
              <a:spLocks noChangeShapeType="1"/>
            </p:cNvSpPr>
            <p:nvPr>
              <p:custDataLst>
                <p:tags r:id="rId7"/>
              </p:custDataLst>
            </p:nvPr>
          </p:nvSpPr>
          <p:spPr bwMode="auto">
            <a:xfrm>
              <a:off x="1789472" y="3073532"/>
              <a:ext cx="9262800" cy="635"/>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4" name="Rectangle 16"/>
            <p:cNvSpPr>
              <a:spLocks noChangeArrowheads="1"/>
            </p:cNvSpPr>
            <p:nvPr>
              <p:custDataLst>
                <p:tags r:id="rId8"/>
              </p:custDataLst>
            </p:nvPr>
          </p:nvSpPr>
          <p:spPr bwMode="auto">
            <a:xfrm>
              <a:off x="1112423" y="2609034"/>
              <a:ext cx="674510" cy="674929"/>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1</a:t>
              </a:r>
              <a:endParaRPr lang="en-US" altLang="zh-CN" sz="2400">
                <a:latin typeface="+mn-lt"/>
                <a:ea typeface="+mn-ea"/>
                <a:sym typeface="Arial" panose="020B0604020202020204" pitchFamily="34" charset="0"/>
              </a:endParaRPr>
            </a:p>
          </p:txBody>
        </p:sp>
        <p:sp>
          <p:nvSpPr>
            <p:cNvPr id="20495" name="Text Box 17"/>
            <p:cNvSpPr txBox="1">
              <a:spLocks noChangeArrowheads="1"/>
            </p:cNvSpPr>
            <p:nvPr>
              <p:custDataLst>
                <p:tags r:id="rId9"/>
              </p:custDataLst>
            </p:nvPr>
          </p:nvSpPr>
          <p:spPr bwMode="auto">
            <a:xfrm>
              <a:off x="1798858" y="2546804"/>
              <a:ext cx="9269095" cy="440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dirty="0">
                  <a:solidFill>
                    <a:schemeClr val="tx1"/>
                  </a:solidFill>
                  <a:latin typeface="+mj-lt"/>
                  <a:ea typeface="+mj-ea"/>
                  <a:cs typeface="+mj-cs"/>
                  <a:sym typeface="Arial" panose="020B0604020202020204" pitchFamily="34" charset="0"/>
                </a:rPr>
                <a:t>西来大学是一所非营利性私立大学，学费为全美最低之一</a:t>
              </a:r>
              <a:endParaRPr lang="zh-CN" altLang="en-US" dirty="0">
                <a:solidFill>
                  <a:schemeClr val="tx1"/>
                </a:solidFill>
                <a:latin typeface="+mj-lt"/>
                <a:ea typeface="+mj-ea"/>
                <a:cs typeface="+mj-cs"/>
                <a:sym typeface="Arial" panose="020B0604020202020204" pitchFamily="34" charset="0"/>
              </a:endParaRPr>
            </a:p>
          </p:txBody>
        </p:sp>
      </p:grpSp>
      <p:grpSp>
        <p:nvGrpSpPr>
          <p:cNvPr id="7" name="组合 6"/>
          <p:cNvGrpSpPr/>
          <p:nvPr>
            <p:custDataLst>
              <p:tags r:id="rId10"/>
            </p:custDataLst>
          </p:nvPr>
        </p:nvGrpSpPr>
        <p:grpSpPr>
          <a:xfrm>
            <a:off x="1112423" y="3515835"/>
            <a:ext cx="9949539" cy="746346"/>
            <a:chOff x="1112423" y="3844130"/>
            <a:chExt cx="9949539" cy="746346"/>
          </a:xfrm>
        </p:grpSpPr>
        <p:sp>
          <p:nvSpPr>
            <p:cNvPr id="20497" name="Line 11"/>
            <p:cNvSpPr>
              <a:spLocks noChangeShapeType="1"/>
            </p:cNvSpPr>
            <p:nvPr>
              <p:custDataLst>
                <p:tags r:id="rId11"/>
              </p:custDataLst>
            </p:nvPr>
          </p:nvSpPr>
          <p:spPr bwMode="auto">
            <a:xfrm>
              <a:off x="1789472" y="4378138"/>
              <a:ext cx="9262800" cy="635"/>
            </a:xfrm>
            <a:prstGeom prst="line">
              <a:avLst/>
            </a:prstGeom>
            <a:noFill/>
            <a:ln w="19050"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498" name="Rectangle 12"/>
            <p:cNvSpPr>
              <a:spLocks noChangeArrowheads="1"/>
            </p:cNvSpPr>
            <p:nvPr>
              <p:custDataLst>
                <p:tags r:id="rId12"/>
              </p:custDataLst>
            </p:nvPr>
          </p:nvSpPr>
          <p:spPr bwMode="auto">
            <a:xfrm>
              <a:off x="1112423" y="3915546"/>
              <a:ext cx="674510" cy="674930"/>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2</a:t>
              </a:r>
              <a:endParaRPr lang="en-US" altLang="zh-CN" sz="2400">
                <a:latin typeface="+mn-lt"/>
                <a:ea typeface="+mn-ea"/>
                <a:sym typeface="Arial" panose="020B0604020202020204" pitchFamily="34" charset="0"/>
              </a:endParaRPr>
            </a:p>
          </p:txBody>
        </p:sp>
        <p:sp>
          <p:nvSpPr>
            <p:cNvPr id="20499" name="Text Box 13"/>
            <p:cNvSpPr txBox="1">
              <a:spLocks noChangeArrowheads="1"/>
            </p:cNvSpPr>
            <p:nvPr>
              <p:custDataLst>
                <p:tags r:id="rId13"/>
              </p:custDataLst>
            </p:nvPr>
          </p:nvSpPr>
          <p:spPr bwMode="auto">
            <a:xfrm>
              <a:off x="1799632" y="3844130"/>
              <a:ext cx="9262330" cy="450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dirty="0">
                  <a:solidFill>
                    <a:schemeClr val="tx1"/>
                  </a:solidFill>
                  <a:latin typeface="黑体" panose="02010609060101010101" pitchFamily="49" charset="-122"/>
                  <a:cs typeface="+mj-cs"/>
                  <a:sym typeface="Arial" panose="020B0604020202020204" pitchFamily="34" charset="0"/>
                </a:rPr>
                <a:t>交换生项目学费为原有学费的一半，一学期学费</a:t>
              </a:r>
              <a:r>
                <a:rPr lang="en-US" altLang="zh-CN" dirty="0">
                  <a:solidFill>
                    <a:schemeClr val="tx1"/>
                  </a:solidFill>
                  <a:latin typeface="黑体" panose="02010609060101010101" pitchFamily="49" charset="-122"/>
                  <a:cs typeface="+mj-cs"/>
                  <a:sym typeface="Arial" panose="020B0604020202020204" pitchFamily="34" charset="0"/>
                </a:rPr>
                <a:t>$1800-2400(9-12</a:t>
              </a:r>
              <a:r>
                <a:rPr lang="zh-CN" altLang="en-US" dirty="0">
                  <a:solidFill>
                    <a:schemeClr val="tx1"/>
                  </a:solidFill>
                  <a:latin typeface="黑体" panose="02010609060101010101" pitchFamily="49" charset="-122"/>
                  <a:cs typeface="+mj-cs"/>
                  <a:sym typeface="Arial" panose="020B0604020202020204" pitchFamily="34" charset="0"/>
                </a:rPr>
                <a:t>个学分）</a:t>
              </a:r>
              <a:endParaRPr lang="zh-CN" altLang="en-US" dirty="0">
                <a:solidFill>
                  <a:schemeClr val="tx1"/>
                </a:solidFill>
                <a:latin typeface="黑体" panose="02010609060101010101" pitchFamily="49" charset="-122"/>
                <a:cs typeface="+mj-cs"/>
                <a:sym typeface="Arial" panose="020B0604020202020204" pitchFamily="34" charset="0"/>
              </a:endParaRPr>
            </a:p>
          </p:txBody>
        </p:sp>
      </p:grpSp>
      <p:grpSp>
        <p:nvGrpSpPr>
          <p:cNvPr id="6" name="组合 5"/>
          <p:cNvGrpSpPr/>
          <p:nvPr>
            <p:custDataLst>
              <p:tags r:id="rId14"/>
            </p:custDataLst>
          </p:nvPr>
        </p:nvGrpSpPr>
        <p:grpSpPr>
          <a:xfrm>
            <a:off x="1125123" y="5094429"/>
            <a:ext cx="9939849" cy="769489"/>
            <a:chOff x="1112423" y="5126814"/>
            <a:chExt cx="9939849" cy="769489"/>
          </a:xfrm>
        </p:grpSpPr>
        <p:sp>
          <p:nvSpPr>
            <p:cNvPr id="20501" name="Line 11"/>
            <p:cNvSpPr>
              <a:spLocks noChangeShapeType="1"/>
            </p:cNvSpPr>
            <p:nvPr>
              <p:custDataLst>
                <p:tags r:id="rId15"/>
              </p:custDataLst>
            </p:nvPr>
          </p:nvSpPr>
          <p:spPr bwMode="auto">
            <a:xfrm>
              <a:off x="1789472" y="5684680"/>
              <a:ext cx="9262800" cy="633"/>
            </a:xfrm>
            <a:prstGeom prst="line">
              <a:avLst/>
            </a:prstGeom>
            <a:noFill/>
            <a:ln w="19050" cap="flat"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
          <p:nvSpPr>
            <p:cNvPr id="20502" name="Rectangle 12"/>
            <p:cNvSpPr>
              <a:spLocks noChangeArrowheads="1"/>
            </p:cNvSpPr>
            <p:nvPr>
              <p:custDataLst>
                <p:tags r:id="rId16"/>
              </p:custDataLst>
            </p:nvPr>
          </p:nvSpPr>
          <p:spPr bwMode="auto">
            <a:xfrm>
              <a:off x="1112423" y="5223646"/>
              <a:ext cx="674510" cy="672657"/>
            </a:xfrm>
            <a:prstGeom prst="rect">
              <a:avLst/>
            </a:prstGeom>
            <a:solidFill>
              <a:srgbClr val="C4C4C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en-US" altLang="zh-CN" sz="2400">
                  <a:latin typeface="+mn-lt"/>
                  <a:ea typeface="+mn-ea"/>
                  <a:sym typeface="Arial" panose="020B0604020202020204" pitchFamily="34" charset="0"/>
                </a:rPr>
                <a:t>3</a:t>
              </a:r>
              <a:endParaRPr lang="en-US" altLang="zh-CN" sz="2400">
                <a:latin typeface="+mn-lt"/>
                <a:ea typeface="+mn-ea"/>
                <a:sym typeface="Arial" panose="020B0604020202020204" pitchFamily="34" charset="0"/>
              </a:endParaRPr>
            </a:p>
          </p:txBody>
        </p:sp>
        <p:sp>
          <p:nvSpPr>
            <p:cNvPr id="20503" name="Text Box 13"/>
            <p:cNvSpPr txBox="1">
              <a:spLocks noChangeArrowheads="1"/>
            </p:cNvSpPr>
            <p:nvPr>
              <p:custDataLst>
                <p:tags r:id="rId17"/>
              </p:custDataLst>
            </p:nvPr>
          </p:nvSpPr>
          <p:spPr bwMode="auto">
            <a:xfrm>
              <a:off x="1781217" y="5126814"/>
              <a:ext cx="9262330" cy="448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r>
                <a:rPr lang="zh-CN" altLang="en-US" dirty="0">
                  <a:solidFill>
                    <a:schemeClr val="tx1"/>
                  </a:solidFill>
                  <a:latin typeface="+mj-lt"/>
                  <a:ea typeface="+mj-ea"/>
                  <a:cs typeface="+mj-cs"/>
                  <a:sym typeface="Arial" panose="020B0604020202020204" pitchFamily="34" charset="0"/>
                </a:rPr>
                <a:t>食宿都在学校，附近有两个大型超市，生活费用低</a:t>
              </a:r>
              <a:endParaRPr lang="zh-CN" altLang="en-US" dirty="0">
                <a:solidFill>
                  <a:schemeClr val="tx1"/>
                </a:solidFill>
                <a:latin typeface="+mj-lt"/>
                <a:ea typeface="+mj-ea"/>
                <a:cs typeface="+mj-cs"/>
                <a:sym typeface="Arial" panose="020B0604020202020204" pitchFamily="34" charset="0"/>
              </a:endParaRPr>
            </a:p>
          </p:txBody>
        </p:sp>
      </p:grpSp>
      <p:sp>
        <p:nvSpPr>
          <p:cNvPr id="2" name="灯片编号占位符 1"/>
          <p:cNvSpPr>
            <a:spLocks noGrp="1"/>
          </p:cNvSpPr>
          <p:nvPr>
            <p:ph type="sldNum" sz="quarter" idx="12"/>
          </p:nvPr>
        </p:nvSpPr>
        <p:spPr/>
        <p:txBody>
          <a:bodyPr/>
          <a:p>
            <a:fld id="{EE9D3210-A4F5-4AF1-ADF2-303AA2522EF7}" type="slidenum">
              <a:rPr lang="zh-CN" altLang="en-US" smtClean="0"/>
            </a:fld>
            <a:endParaRPr lang="zh-CN" altLang="en-US"/>
          </a:p>
        </p:txBody>
      </p:sp>
      <p:sp>
        <p:nvSpPr>
          <p:cNvPr id="3" name="Line 11"/>
          <p:cNvSpPr>
            <a:spLocks noChangeShapeType="1"/>
          </p:cNvSpPr>
          <p:nvPr>
            <p:custDataLst>
              <p:tags r:id="rId18"/>
            </p:custDataLst>
          </p:nvPr>
        </p:nvSpPr>
        <p:spPr bwMode="auto">
          <a:xfrm flipV="1">
            <a:off x="1871980" y="4646295"/>
            <a:ext cx="4986655" cy="8890"/>
          </a:xfrm>
          <a:prstGeom prst="line">
            <a:avLst/>
          </a:prstGeom>
          <a:noFill/>
          <a:ln w="19050" cap="flat"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p>
            <a:endParaRPr lang="zh-CN" altLang="en-US">
              <a:sym typeface="Arial" panose="020B0604020202020204" pitchFamily="34" charset="0"/>
            </a:endParaRPr>
          </a:p>
        </p:txBody>
      </p:sp>
      <p:sp>
        <p:nvSpPr>
          <p:cNvPr id="4" name="Line 11"/>
          <p:cNvSpPr>
            <a:spLocks noChangeShapeType="1"/>
          </p:cNvSpPr>
          <p:nvPr>
            <p:custDataLst>
              <p:tags r:id="rId19"/>
            </p:custDataLst>
          </p:nvPr>
        </p:nvSpPr>
        <p:spPr bwMode="auto">
          <a:xfrm>
            <a:off x="1795145" y="3188970"/>
            <a:ext cx="2052320" cy="1270"/>
          </a:xfrm>
          <a:prstGeom prst="line">
            <a:avLst/>
          </a:prstGeom>
          <a:noFill/>
          <a:ln w="19050" cap="flat" cmpd="sng">
            <a:solidFill>
              <a:srgbClr val="C4C4C4"/>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fontScale="25000" lnSpcReduction="20000"/>
          </a:bodyPr>
          <a:lstStyle/>
          <a:p>
            <a:endParaRPr lang="zh-CN" altLang="en-US">
              <a:sym typeface="Arial" panose="020B0604020202020204" pitchFamily="34" charset="0"/>
            </a:endParaRPr>
          </a:p>
        </p:txBody>
      </p:sp>
    </p:spTree>
    <p:custDataLst>
      <p:tags r:id="rId20"/>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4667885" y="140335"/>
            <a:ext cx="7165975" cy="4382770"/>
          </a:xfrm>
          <a:prstGeom prst="rect">
            <a:avLst/>
          </a:prstGeom>
          <a:ln w="25400">
            <a:noFill/>
          </a:ln>
        </p:spPr>
        <p:txBody>
          <a:bodyPr>
            <a:normAutofit fontScale="80000"/>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fontAlgn="auto">
              <a:lnSpc>
                <a:spcPct val="100000"/>
              </a:lnSpc>
              <a:buNone/>
            </a:pPr>
            <a:r>
              <a:rPr lang="en-US" altLang="zh-CN" dirty="0">
                <a:solidFill>
                  <a:schemeClr val="bg2"/>
                </a:solidFill>
              </a:rPr>
              <a:t>       </a:t>
            </a:r>
            <a:endParaRPr lang="en-US" altLang="zh-CN" dirty="0">
              <a:solidFill>
                <a:schemeClr val="bg2"/>
              </a:solidFill>
            </a:endParaRPr>
          </a:p>
          <a:p>
            <a:pPr marL="0" indent="0" algn="l" fontAlgn="auto">
              <a:lnSpc>
                <a:spcPct val="100000"/>
              </a:lnSpc>
              <a:buNone/>
            </a:pPr>
            <a:r>
              <a:rPr lang="en-US" altLang="zh-CN" dirty="0">
                <a:solidFill>
                  <a:schemeClr val="bg2"/>
                </a:solidFill>
              </a:rPr>
              <a:t>     </a:t>
            </a:r>
            <a:r>
              <a:rPr lang="en-US" altLang="zh-CN" sz="4000" dirty="0">
                <a:solidFill>
                  <a:schemeClr val="bg2"/>
                </a:solidFill>
                <a:latin typeface="黑体" panose="02010609060101010101" pitchFamily="49" charset="-122"/>
                <a:ea typeface="黑体" panose="02010609060101010101" pitchFamily="49" charset="-122"/>
              </a:rPr>
              <a:t>  </a:t>
            </a:r>
            <a:r>
              <a:rPr lang="zh-CN" altLang="en-US" sz="4000" dirty="0">
                <a:solidFill>
                  <a:schemeClr val="tx1"/>
                </a:solidFill>
                <a:latin typeface="黑体" panose="02010609060101010101" pitchFamily="49" charset="-122"/>
                <a:ea typeface="黑体" panose="02010609060101010101" pitchFamily="49" charset="-122"/>
              </a:rPr>
              <a:t>美国西来大学是由佛光山开山宗长星云大师所创办的一所综合性大学。</a:t>
            </a:r>
            <a:endParaRPr lang="zh-CN" altLang="en-US" sz="4000" dirty="0">
              <a:solidFill>
                <a:schemeClr val="tx1"/>
              </a:solidFill>
              <a:latin typeface="黑体" panose="02010609060101010101" pitchFamily="49" charset="-122"/>
              <a:ea typeface="黑体" panose="02010609060101010101" pitchFamily="49" charset="-122"/>
            </a:endParaRPr>
          </a:p>
          <a:p>
            <a:pPr marL="0" indent="0" algn="l" fontAlgn="auto">
              <a:lnSpc>
                <a:spcPct val="100000"/>
              </a:lnSpc>
              <a:buNone/>
            </a:pPr>
            <a:endParaRPr lang="zh-CN" altLang="en-US" sz="4000" dirty="0">
              <a:solidFill>
                <a:schemeClr val="tx1"/>
              </a:solidFill>
              <a:latin typeface="黑体" panose="02010609060101010101" pitchFamily="49" charset="-122"/>
              <a:ea typeface="黑体" panose="02010609060101010101" pitchFamily="49" charset="-122"/>
            </a:endParaRPr>
          </a:p>
          <a:p>
            <a:pPr marL="0" indent="0" algn="l" fontAlgn="auto">
              <a:lnSpc>
                <a:spcPct val="100000"/>
              </a:lnSpc>
              <a:buNone/>
            </a:pPr>
            <a:r>
              <a:rPr lang="zh-CN" altLang="en-US" sz="4000" dirty="0">
                <a:solidFill>
                  <a:schemeClr val="tx1"/>
                </a:solidFill>
                <a:latin typeface="黑体" panose="02010609060101010101" pitchFamily="49" charset="-122"/>
                <a:ea typeface="黑体" panose="02010609060101010101" pitchFamily="49" charset="-122"/>
              </a:rPr>
              <a:t>    人间佛教的理念是西来大学的精神依托。西来大学是一所兼顾多元化、现代化的、合乎美国规格和标准的综合大学。</a:t>
            </a:r>
            <a:endParaRPr lang="zh-CN" altLang="en-US" sz="4000" dirty="0">
              <a:solidFill>
                <a:schemeClr val="tx1"/>
              </a:solidFill>
              <a:latin typeface="黑体" panose="02010609060101010101" pitchFamily="49" charset="-122"/>
              <a:ea typeface="黑体" panose="02010609060101010101" pitchFamily="49" charset="-122"/>
            </a:endParaRPr>
          </a:p>
        </p:txBody>
      </p:sp>
      <p:pic>
        <p:nvPicPr>
          <p:cNvPr id="2" name="图片 1" descr="星云大师"/>
          <p:cNvPicPr>
            <a:picLocks noChangeAspect="1"/>
          </p:cNvPicPr>
          <p:nvPr/>
        </p:nvPicPr>
        <p:blipFill>
          <a:blip r:embed="rId2">
            <a:extLst>
              <a:ext uri="{BEBA8EAE-BF5A-486C-A8C5-ECC9F3942E4B}">
                <a14:imgProps xmlns:a14="http://schemas.microsoft.com/office/drawing/2010/main">
                  <a14:imgLayer r:embed="rId3"/>
                </a14:imgProps>
              </a:ext>
            </a:extLst>
          </a:blip>
          <a:srcRect/>
          <a:stretch>
            <a:fillRect/>
          </a:stretch>
        </p:blipFill>
        <p:spPr>
          <a:xfrm>
            <a:off x="662940" y="140335"/>
            <a:ext cx="3722370" cy="5518150"/>
          </a:xfrm>
          <a:prstGeom prst="rect">
            <a:avLst/>
          </a:prstGeom>
        </p:spPr>
      </p:pic>
      <p:sp>
        <p:nvSpPr>
          <p:cNvPr id="3" name="文本框 2"/>
          <p:cNvSpPr txBox="1"/>
          <p:nvPr/>
        </p:nvSpPr>
        <p:spPr>
          <a:xfrm>
            <a:off x="212725" y="5739130"/>
            <a:ext cx="5039995" cy="1371600"/>
          </a:xfrm>
          <a:prstGeom prst="rect">
            <a:avLst/>
          </a:prstGeom>
          <a:noFill/>
        </p:spPr>
        <p:txBody>
          <a:bodyPr wrap="square" rtlCol="0">
            <a:spAutoFit/>
          </a:bodyPr>
          <a:p>
            <a:r>
              <a:rPr lang="zh-CN" altLang="en-US"/>
              <a:t>星云大师是国际著名佛学大师，佛光山开山宗长，国际佛光会世界总会会长，南京大学中华文化研究院名誉院长。</a:t>
            </a:r>
            <a:endParaRPr lang="zh-CN" altLang="en-US"/>
          </a:p>
          <a:p>
            <a:endParaRPr lang="zh-CN" altLang="en-US"/>
          </a:p>
          <a:p>
            <a:endParaRPr lang="zh-CN" altLang="en-US" sz="1200"/>
          </a:p>
        </p:txBody>
      </p:sp>
      <p:sp>
        <p:nvSpPr>
          <p:cNvPr id="4" name="文本框 3"/>
          <p:cNvSpPr txBox="1"/>
          <p:nvPr/>
        </p:nvSpPr>
        <p:spPr>
          <a:xfrm>
            <a:off x="8599805" y="4475480"/>
            <a:ext cx="3021965" cy="1615440"/>
          </a:xfrm>
          <a:prstGeom prst="rect">
            <a:avLst/>
          </a:prstGeom>
          <a:noFill/>
        </p:spPr>
        <p:txBody>
          <a:bodyPr wrap="square" rtlCol="0" anchor="t">
            <a:spAutoFit/>
          </a:bodyPr>
          <a:p>
            <a:pPr marL="0" indent="0" algn="l" fontAlgn="auto">
              <a:lnSpc>
                <a:spcPct val="100000"/>
              </a:lnSpc>
              <a:buNone/>
            </a:pPr>
            <a:r>
              <a:rPr lang="zh-CN" altLang="en-US" sz="2000" dirty="0">
                <a:sym typeface="+mn-ea"/>
              </a:rPr>
              <a:t>台湾佛光大学</a:t>
            </a:r>
            <a:endParaRPr lang="zh-CN" altLang="en-US" sz="2000" dirty="0">
              <a:solidFill>
                <a:schemeClr val="tx1"/>
              </a:solidFill>
            </a:endParaRPr>
          </a:p>
          <a:p>
            <a:pPr marL="0" indent="0" algn="l" fontAlgn="auto">
              <a:lnSpc>
                <a:spcPct val="100000"/>
              </a:lnSpc>
              <a:buNone/>
            </a:pPr>
            <a:r>
              <a:rPr lang="zh-CN" altLang="en-US" sz="2000" dirty="0">
                <a:sym typeface="+mn-ea"/>
              </a:rPr>
              <a:t>台湾南华大学</a:t>
            </a:r>
            <a:endParaRPr lang="zh-CN" altLang="en-US" sz="2000" dirty="0">
              <a:solidFill>
                <a:schemeClr val="tx1"/>
              </a:solidFill>
            </a:endParaRPr>
          </a:p>
          <a:p>
            <a:pPr marL="0" indent="0" algn="l" fontAlgn="auto">
              <a:lnSpc>
                <a:spcPct val="100000"/>
              </a:lnSpc>
              <a:buNone/>
            </a:pPr>
            <a:r>
              <a:rPr lang="zh-CN" altLang="en-US" sz="2000" dirty="0">
                <a:sym typeface="+mn-ea"/>
              </a:rPr>
              <a:t>美国西来大学</a:t>
            </a:r>
            <a:endParaRPr lang="zh-CN" altLang="en-US" sz="2000" dirty="0">
              <a:solidFill>
                <a:schemeClr val="tx1"/>
              </a:solidFill>
            </a:endParaRPr>
          </a:p>
          <a:p>
            <a:pPr marL="0" indent="0" algn="l" fontAlgn="auto">
              <a:lnSpc>
                <a:spcPct val="100000"/>
              </a:lnSpc>
              <a:buNone/>
            </a:pPr>
            <a:r>
              <a:rPr lang="zh-CN" altLang="en-US" sz="2000" dirty="0">
                <a:sym typeface="+mn-ea"/>
              </a:rPr>
              <a:t>澳州南天大学</a:t>
            </a:r>
            <a:endParaRPr lang="zh-CN" altLang="en-US" sz="2000" dirty="0">
              <a:solidFill>
                <a:schemeClr val="tx1"/>
              </a:solidFill>
            </a:endParaRPr>
          </a:p>
          <a:p>
            <a:pPr marL="0" indent="0" algn="l" fontAlgn="auto">
              <a:lnSpc>
                <a:spcPct val="100000"/>
              </a:lnSpc>
              <a:buNone/>
            </a:pPr>
            <a:r>
              <a:rPr lang="zh-CN" altLang="en-US" sz="2000" dirty="0">
                <a:sym typeface="+mn-ea"/>
              </a:rPr>
              <a:t>菲律宾世间解大学</a:t>
            </a:r>
            <a:endParaRPr lang="zh-CN" altLang="en-US" sz="2000"/>
          </a:p>
        </p:txBody>
      </p:sp>
      <p:sp>
        <p:nvSpPr>
          <p:cNvPr id="6" name="灯片编号占位符 5"/>
          <p:cNvSpPr>
            <a:spLocks noGrp="1"/>
          </p:cNvSpPr>
          <p:nvPr>
            <p:ph type="sldNum" sz="quarter" idx="12"/>
          </p:nvPr>
        </p:nvSpPr>
        <p:spPr/>
        <p:txBody>
          <a:bodyPr/>
          <a:p>
            <a:fld id="{EE9D3210-A4F5-4AF1-ADF2-303AA2522EF7}" type="slidenum">
              <a:rPr lang="zh-CN" altLang="en-US" smtClean="0"/>
            </a:fld>
            <a:endParaRPr lang="zh-CN" altLang="en-US"/>
          </a:p>
        </p:txBody>
      </p:sp>
      <p:sp>
        <p:nvSpPr>
          <p:cNvPr id="7" name="文本框 6"/>
          <p:cNvSpPr txBox="1"/>
          <p:nvPr/>
        </p:nvSpPr>
        <p:spPr>
          <a:xfrm>
            <a:off x="6476365" y="4998085"/>
            <a:ext cx="2123440" cy="365760"/>
          </a:xfrm>
          <a:prstGeom prst="rect">
            <a:avLst/>
          </a:prstGeom>
          <a:noFill/>
        </p:spPr>
        <p:txBody>
          <a:bodyPr wrap="square" rtlCol="0">
            <a:spAutoFit/>
          </a:bodyPr>
          <a:p>
            <a:r>
              <a:rPr lang="zh-CN" altLang="en-US"/>
              <a:t>星云大师创办高校：</a:t>
            </a:r>
            <a:endParaRPr lang="zh-CN" altLang="en-US"/>
          </a:p>
        </p:txBody>
      </p:sp>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692140" y="689610"/>
            <a:ext cx="3117215" cy="7569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170" tIns="46990" rIns="90170" bIns="46990" numCol="1" anchor="ctr" anchorCtr="0" compatLnSpc="1">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marL="457200" algn="ctr" eaLnBrk="0" fontAlgn="base" hangingPunct="0">
              <a:spcBef>
                <a:spcPct val="0"/>
              </a:spcBef>
              <a:spcAft>
                <a:spcPct val="0"/>
              </a:spcAft>
              <a:defRPr sz="4400"/>
            </a:lvl6pPr>
            <a:lvl7pPr marL="914400" algn="ctr" eaLnBrk="0" fontAlgn="base" hangingPunct="0">
              <a:spcBef>
                <a:spcPct val="0"/>
              </a:spcBef>
              <a:spcAft>
                <a:spcPct val="0"/>
              </a:spcAft>
              <a:defRPr sz="4400"/>
            </a:lvl7pPr>
            <a:lvl8pPr marL="1371600" algn="ctr" eaLnBrk="0" fontAlgn="base" hangingPunct="0">
              <a:spcBef>
                <a:spcPct val="0"/>
              </a:spcBef>
              <a:spcAft>
                <a:spcPct val="0"/>
              </a:spcAft>
              <a:defRPr sz="4400"/>
            </a:lvl8pPr>
            <a:lvl9pPr marL="1828800" algn="ctr" eaLnBrk="0" fontAlgn="base" hangingPunct="0">
              <a:spcBef>
                <a:spcPct val="0"/>
              </a:spcBef>
              <a:spcAft>
                <a:spcPct val="0"/>
              </a:spcAft>
              <a:defRPr sz="4400"/>
            </a:lvl9pPr>
          </a:lstStyle>
          <a:p>
            <a:r>
              <a:rPr lang="zh-CN" altLang="en-US" sz="4000" dirty="0"/>
              <a:t>入学时间</a:t>
            </a:r>
            <a:endParaRPr lang="zh-CN" altLang="en-US" sz="4000" dirty="0"/>
          </a:p>
        </p:txBody>
      </p:sp>
      <p:sp>
        <p:nvSpPr>
          <p:cNvPr id="3" name="文本框 2"/>
          <p:cNvSpPr txBox="1"/>
          <p:nvPr>
            <p:custDataLst>
              <p:tags r:id="rId2"/>
            </p:custDataLst>
          </p:nvPr>
        </p:nvSpPr>
        <p:spPr>
          <a:xfrm>
            <a:off x="5692140" y="1528445"/>
            <a:ext cx="1951355" cy="77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lvl1pPr marL="3175" indent="-3175" algn="ctr" eaLnBrk="1" hangingPunct="1">
              <a:lnSpc>
                <a:spcPct val="150000"/>
              </a:lnSpc>
              <a:spcBef>
                <a:spcPct val="20000"/>
              </a:spcBef>
              <a:buFontTx/>
              <a:buNone/>
              <a:defRPr sz="1800">
                <a:solidFill>
                  <a:schemeClr val="bg2"/>
                </a:solidFill>
                <a:latin typeface="+mn-lt"/>
                <a:ea typeface="+mn-ea"/>
                <a:sym typeface="Arial" panose="020B0604020202020204" pitchFamily="34" charset="0"/>
              </a:defRPr>
            </a:lvl1pPr>
            <a:lvl2pPr marL="742950" indent="-285750">
              <a:spcBef>
                <a:spcPct val="20000"/>
              </a:spcBef>
              <a:buChar char="–"/>
              <a:defRPr sz="2800">
                <a:sym typeface="Arial" panose="020B0604020202020204" pitchFamily="34" charset="0"/>
              </a:defRPr>
            </a:lvl2pPr>
            <a:lvl3pPr marL="1143000" indent="-228600">
              <a:spcBef>
                <a:spcPct val="20000"/>
              </a:spcBef>
              <a:buChar char="•"/>
              <a:defRPr sz="2400">
                <a:sym typeface="Arial" panose="020B0604020202020204" pitchFamily="34" charset="0"/>
              </a:defRPr>
            </a:lvl3pPr>
            <a:lvl4pPr marL="1600200" indent="-228600">
              <a:spcBef>
                <a:spcPct val="20000"/>
              </a:spcBef>
              <a:buChar char="–"/>
              <a:defRPr sz="2000">
                <a:sym typeface="Arial" panose="020B0604020202020204" pitchFamily="34" charset="0"/>
              </a:defRPr>
            </a:lvl4pPr>
            <a:lvl5pPr marL="2057400" indent="-228600">
              <a:spcBef>
                <a:spcPct val="20000"/>
              </a:spcBef>
              <a:buChar char="»"/>
              <a:defRPr sz="2000">
                <a:sym typeface="Arial" panose="020B0604020202020204" pitchFamily="34" charset="0"/>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algn="l"/>
            <a:r>
              <a:rPr lang="zh-CN" altLang="en-US" sz="3200" dirty="0">
                <a:solidFill>
                  <a:schemeClr val="tx1"/>
                </a:solidFill>
              </a:rPr>
              <a:t>一年两次：</a:t>
            </a:r>
            <a:r>
              <a:rPr lang="zh-CN" altLang="en-US" sz="2400" dirty="0"/>
              <a:t>                 </a:t>
            </a:r>
            <a:endParaRPr lang="zh-CN" altLang="en-US" sz="2400" dirty="0"/>
          </a:p>
        </p:txBody>
      </p:sp>
      <p:sp>
        <p:nvSpPr>
          <p:cNvPr id="4" name="文本框 3"/>
          <p:cNvSpPr txBox="1"/>
          <p:nvPr>
            <p:custDataLst>
              <p:tags r:id="rId3"/>
            </p:custDataLst>
          </p:nvPr>
        </p:nvSpPr>
        <p:spPr>
          <a:xfrm>
            <a:off x="5779135" y="3050540"/>
            <a:ext cx="3117215" cy="7569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170" tIns="46990" rIns="90170" bIns="46990" numCol="1" anchor="ctr" anchorCtr="0" compatLnSpc="1">
            <a:normAutofit/>
          </a:bodyPr>
          <a:lstStyle>
            <a:lvl1pPr algn="ctr" eaLnBrk="1" hangingPunct="1">
              <a:defRPr sz="1800">
                <a:solidFill>
                  <a:schemeClr val="bg1"/>
                </a:solidFill>
                <a:latin typeface="+mj-lt"/>
                <a:ea typeface="+mj-ea"/>
                <a:cs typeface="+mj-cs"/>
                <a:sym typeface="Arial" panose="020B0604020202020204" pitchFamily="34" charset="0"/>
              </a:defRPr>
            </a:lvl1pPr>
            <a:lvl2pPr algn="ctr">
              <a:defRPr sz="4400"/>
            </a:lvl2pPr>
            <a:lvl3pPr algn="ctr">
              <a:defRPr sz="4400"/>
            </a:lvl3pPr>
            <a:lvl4pPr algn="ctr">
              <a:defRPr sz="4400"/>
            </a:lvl4pPr>
            <a:lvl5pPr algn="ctr">
              <a:defRPr sz="4400"/>
            </a:lvl5pPr>
            <a:lvl6pPr marL="457200" algn="ctr" eaLnBrk="0" fontAlgn="base" hangingPunct="0">
              <a:spcBef>
                <a:spcPct val="0"/>
              </a:spcBef>
              <a:spcAft>
                <a:spcPct val="0"/>
              </a:spcAft>
              <a:defRPr sz="4400"/>
            </a:lvl6pPr>
            <a:lvl7pPr marL="914400" algn="ctr" eaLnBrk="0" fontAlgn="base" hangingPunct="0">
              <a:spcBef>
                <a:spcPct val="0"/>
              </a:spcBef>
              <a:spcAft>
                <a:spcPct val="0"/>
              </a:spcAft>
              <a:defRPr sz="4400"/>
            </a:lvl7pPr>
            <a:lvl8pPr marL="1371600" algn="ctr" eaLnBrk="0" fontAlgn="base" hangingPunct="0">
              <a:spcBef>
                <a:spcPct val="0"/>
              </a:spcBef>
              <a:spcAft>
                <a:spcPct val="0"/>
              </a:spcAft>
              <a:defRPr sz="4400"/>
            </a:lvl8pPr>
            <a:lvl9pPr marL="1828800" algn="ctr" eaLnBrk="0" fontAlgn="base" hangingPunct="0">
              <a:spcBef>
                <a:spcPct val="0"/>
              </a:spcBef>
              <a:spcAft>
                <a:spcPct val="0"/>
              </a:spcAft>
              <a:defRPr sz="4400"/>
            </a:lvl9pPr>
          </a:lstStyle>
          <a:p>
            <a:r>
              <a:rPr lang="zh-CN" altLang="en-US" sz="4000" dirty="0"/>
              <a:t>办理时间</a:t>
            </a:r>
            <a:endParaRPr lang="zh-CN" altLang="en-US" sz="4000" dirty="0"/>
          </a:p>
        </p:txBody>
      </p:sp>
      <p:sp>
        <p:nvSpPr>
          <p:cNvPr id="6" name="文本框 5"/>
          <p:cNvSpPr txBox="1"/>
          <p:nvPr/>
        </p:nvSpPr>
        <p:spPr>
          <a:xfrm>
            <a:off x="5692140" y="3912235"/>
            <a:ext cx="5297170" cy="2529840"/>
          </a:xfrm>
          <a:prstGeom prst="rect">
            <a:avLst/>
          </a:prstGeom>
          <a:noFill/>
        </p:spPr>
        <p:txBody>
          <a:bodyPr wrap="square" rtlCol="0">
            <a:spAutoFit/>
          </a:bodyPr>
          <a:p>
            <a:r>
              <a:rPr lang="zh-CN" altLang="en-US" sz="3200">
                <a:solidFill>
                  <a:schemeClr val="tx1"/>
                </a:solidFill>
                <a:latin typeface="+mn-ea"/>
              </a:rPr>
              <a:t>春季入学的报名及递交材料截止为上一年</a:t>
            </a:r>
            <a:r>
              <a:rPr lang="en-US" altLang="zh-CN" sz="3200">
                <a:solidFill>
                  <a:schemeClr val="tx1"/>
                </a:solidFill>
                <a:latin typeface="+mn-ea"/>
              </a:rPr>
              <a:t>10</a:t>
            </a:r>
            <a:r>
              <a:rPr lang="zh-CN" altLang="en-US" sz="3200">
                <a:solidFill>
                  <a:schemeClr val="tx1"/>
                </a:solidFill>
                <a:latin typeface="+mn-ea"/>
              </a:rPr>
              <a:t>月</a:t>
            </a:r>
            <a:endParaRPr lang="zh-CN" altLang="en-US" sz="3200">
              <a:solidFill>
                <a:schemeClr val="tx1"/>
              </a:solidFill>
              <a:latin typeface="+mn-ea"/>
            </a:endParaRPr>
          </a:p>
          <a:p>
            <a:endParaRPr lang="zh-CN" altLang="en-US" sz="3200">
              <a:solidFill>
                <a:schemeClr val="tx1"/>
              </a:solidFill>
              <a:latin typeface="+mn-ea"/>
            </a:endParaRPr>
          </a:p>
          <a:p>
            <a:r>
              <a:rPr lang="zh-CN" altLang="en-US" sz="3200">
                <a:solidFill>
                  <a:schemeClr val="tx1"/>
                </a:solidFill>
                <a:latin typeface="+mn-ea"/>
              </a:rPr>
              <a:t>秋季入学报名及递交材料截止时间为当年</a:t>
            </a:r>
            <a:r>
              <a:rPr lang="en-US" altLang="zh-CN" sz="3200">
                <a:solidFill>
                  <a:schemeClr val="tx1"/>
                </a:solidFill>
                <a:latin typeface="+mn-ea"/>
              </a:rPr>
              <a:t>3</a:t>
            </a:r>
            <a:r>
              <a:rPr lang="zh-CN" altLang="en-US" sz="3200">
                <a:solidFill>
                  <a:schemeClr val="tx1"/>
                </a:solidFill>
                <a:latin typeface="+mn-ea"/>
              </a:rPr>
              <a:t>月</a:t>
            </a:r>
            <a:endParaRPr lang="zh-CN" altLang="en-US" sz="3200">
              <a:solidFill>
                <a:schemeClr val="tx1"/>
              </a:solidFill>
              <a:latin typeface="+mn-ea"/>
            </a:endParaRPr>
          </a:p>
        </p:txBody>
      </p:sp>
      <p:pic>
        <p:nvPicPr>
          <p:cNvPr id="7" name="图片 6" descr="1117_1 (1)"/>
          <p:cNvPicPr>
            <a:picLocks noChangeAspect="1"/>
          </p:cNvPicPr>
          <p:nvPr/>
        </p:nvPicPr>
        <p:blipFill>
          <a:blip r:embed="rId4"/>
          <a:stretch>
            <a:fillRect/>
          </a:stretch>
        </p:blipFill>
        <p:spPr>
          <a:xfrm>
            <a:off x="768350" y="1446530"/>
            <a:ext cx="4238625" cy="3179445"/>
          </a:xfrm>
          <a:prstGeom prst="rect">
            <a:avLst/>
          </a:prstGeom>
        </p:spPr>
      </p:pic>
      <p:sp>
        <p:nvSpPr>
          <p:cNvPr id="5" name="文本框 4"/>
          <p:cNvSpPr txBox="1"/>
          <p:nvPr/>
        </p:nvSpPr>
        <p:spPr>
          <a:xfrm>
            <a:off x="7971155" y="1744345"/>
            <a:ext cx="3716020" cy="1432560"/>
          </a:xfrm>
          <a:prstGeom prst="rect">
            <a:avLst/>
          </a:prstGeom>
          <a:noFill/>
        </p:spPr>
        <p:txBody>
          <a:bodyPr wrap="square" rtlCol="0">
            <a:spAutoFit/>
          </a:bodyPr>
          <a:p>
            <a:pPr algn="l"/>
            <a:r>
              <a:rPr lang="zh-CN" altLang="en-US" sz="3200" dirty="0">
                <a:solidFill>
                  <a:schemeClr val="tx1"/>
                </a:solidFill>
                <a:sym typeface="+mn-ea"/>
              </a:rPr>
              <a:t>春季为一月中旬</a:t>
            </a:r>
            <a:endParaRPr lang="zh-CN" altLang="en-US" sz="3200" dirty="0">
              <a:solidFill>
                <a:schemeClr val="tx1"/>
              </a:solidFill>
              <a:sym typeface="+mn-ea"/>
            </a:endParaRPr>
          </a:p>
          <a:p>
            <a:pPr algn="l"/>
            <a:r>
              <a:rPr lang="zh-CN" altLang="en-US" sz="3200" dirty="0">
                <a:solidFill>
                  <a:schemeClr val="tx1"/>
                </a:solidFill>
                <a:sym typeface="+mn-ea"/>
              </a:rPr>
              <a:t>秋季为八月中旬</a:t>
            </a:r>
            <a:endParaRPr lang="zh-CN" altLang="en-US" sz="3200" dirty="0">
              <a:solidFill>
                <a:schemeClr val="tx1"/>
              </a:solidFill>
              <a:sym typeface="+mn-ea"/>
            </a:endParaRPr>
          </a:p>
          <a:p>
            <a:pPr algn="l"/>
            <a:endParaRPr lang="zh-CN" altLang="en-US" sz="3200" dirty="0">
              <a:solidFill>
                <a:schemeClr val="tx1"/>
              </a:solidFill>
              <a:sym typeface="+mn-ea"/>
            </a:endParaRPr>
          </a:p>
        </p:txBody>
      </p:sp>
      <p:sp>
        <p:nvSpPr>
          <p:cNvPr id="8" name="灯片编号占位符 7"/>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直接连接符 58"/>
          <p:cNvCxnSpPr/>
          <p:nvPr>
            <p:custDataLst>
              <p:tags r:id="rId1"/>
            </p:custDataLst>
          </p:nvPr>
        </p:nvCxnSpPr>
        <p:spPr>
          <a:xfrm>
            <a:off x="3593877" y="391887"/>
            <a:ext cx="0" cy="61221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custDataLst>
              <p:tags r:id="rId2"/>
            </p:custDataLst>
          </p:nvPr>
        </p:nvGrpSpPr>
        <p:grpSpPr>
          <a:xfrm>
            <a:off x="3524206" y="877801"/>
            <a:ext cx="7254240" cy="794385"/>
            <a:chOff x="1251268" y="1409025"/>
            <a:chExt cx="7254240" cy="794385"/>
          </a:xfrm>
        </p:grpSpPr>
        <p:sp>
          <p:nvSpPr>
            <p:cNvPr id="3" name="직사각형 78"/>
            <p:cNvSpPr/>
            <p:nvPr>
              <p:custDataLst>
                <p:tags r:id="rId3"/>
              </p:custDataLst>
            </p:nvPr>
          </p:nvSpPr>
          <p:spPr bwMode="auto">
            <a:xfrm>
              <a:off x="2619693" y="1706840"/>
              <a:ext cx="5885815" cy="49657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ko-KR" altLang="en-US" sz="2000">
                <a:sym typeface="Arial" panose="020B0604020202020204" pitchFamily="34" charset="0"/>
              </a:endParaRPr>
            </a:p>
          </p:txBody>
        </p:sp>
        <p:sp>
          <p:nvSpPr>
            <p:cNvPr id="4" name="직각 삼각형 144"/>
            <p:cNvSpPr/>
            <p:nvPr>
              <p:custDataLst>
                <p:tags r:id="rId4"/>
              </p:custDataLst>
            </p:nvPr>
          </p:nvSpPr>
          <p:spPr bwMode="auto">
            <a:xfrm rot="10800000">
              <a:off x="8291377" y="1755411"/>
              <a:ext cx="127000" cy="127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grpSp>
          <p:nvGrpSpPr>
            <p:cNvPr id="5" name="그룹 97"/>
            <p:cNvGrpSpPr/>
            <p:nvPr/>
          </p:nvGrpSpPr>
          <p:grpSpPr bwMode="auto">
            <a:xfrm>
              <a:off x="1251268" y="1882412"/>
              <a:ext cx="1431925" cy="128588"/>
              <a:chOff x="560794" y="2141701"/>
              <a:chExt cx="1431525" cy="129388"/>
            </a:xfrm>
          </p:grpSpPr>
          <p:cxnSp>
            <p:nvCxnSpPr>
              <p:cNvPr id="6" name="직선 연결선 95"/>
              <p:cNvCxnSpPr/>
              <p:nvPr>
                <p:custDataLst>
                  <p:tags r:id="rId5"/>
                </p:custDataLst>
              </p:nvPr>
            </p:nvCxnSpPr>
            <p:spPr>
              <a:xfrm flipH="1">
                <a:off x="560794" y="2205596"/>
                <a:ext cx="1368043" cy="15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타원 96"/>
              <p:cNvSpPr/>
              <p:nvPr>
                <p:custDataLst>
                  <p:tags r:id="rId6"/>
                </p:custDataLst>
              </p:nvPr>
            </p:nvSpPr>
            <p:spPr>
              <a:xfrm rot="5400000">
                <a:off x="561170" y="2141325"/>
                <a:ext cx="129388" cy="130139"/>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sp>
            <p:nvSpPr>
              <p:cNvPr id="8" name="타원 66"/>
              <p:cNvSpPr/>
              <p:nvPr>
                <p:custDataLst>
                  <p:tags r:id="rId7"/>
                </p:custDataLst>
              </p:nvPr>
            </p:nvSpPr>
            <p:spPr>
              <a:xfrm rot="5400000">
                <a:off x="1862556" y="2141325"/>
                <a:ext cx="129388" cy="130139"/>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grpSp>
        <p:sp>
          <p:nvSpPr>
            <p:cNvPr id="9" name="标题 1"/>
            <p:cNvSpPr txBox="1"/>
            <p:nvPr>
              <p:custDataLst>
                <p:tags r:id="rId8"/>
              </p:custDataLst>
            </p:nvPr>
          </p:nvSpPr>
          <p:spPr>
            <a:xfrm>
              <a:off x="2739073" y="1723350"/>
              <a:ext cx="5552440" cy="415290"/>
            </a:xfrm>
            <a:prstGeom prst="rect">
              <a:avLst/>
            </a:prstGeom>
            <a:noFill/>
          </p:spPr>
          <p:txBody>
            <a:bodyPr wrap="square" rtlCol="0">
              <a:noAutofit/>
            </a:bodyPr>
            <a:lstStyle>
              <a:defPPr>
                <a:defRPr lang="zh-CN"/>
              </a:defPPr>
              <a:lvl1pPr>
                <a:lnSpc>
                  <a:spcPct val="130000"/>
                </a:lnSpc>
                <a:defRPr sz="1200"/>
              </a:lvl1pPr>
            </a:lstStyle>
            <a:p>
              <a:r>
                <a:rPr lang="en-US" altLang="zh-CN" sz="2400" dirty="0">
                  <a:sym typeface="Arial" panose="020B0604020202020204" pitchFamily="34" charset="0"/>
                </a:rPr>
                <a:t>9-12</a:t>
              </a:r>
              <a:r>
                <a:rPr lang="zh-CN" altLang="en-US" sz="2400" dirty="0">
                  <a:sym typeface="Arial" panose="020B0604020202020204" pitchFamily="34" charset="0"/>
                </a:rPr>
                <a:t>个学分                  </a:t>
              </a:r>
              <a:r>
                <a:rPr lang="en-US" altLang="zh-CN" sz="2400" dirty="0">
                  <a:sym typeface="Arial" panose="020B0604020202020204" pitchFamily="34" charset="0"/>
                </a:rPr>
                <a:t>1800-2400</a:t>
              </a:r>
              <a:r>
                <a:rPr lang="zh-CN" altLang="en-US" sz="2400" dirty="0">
                  <a:sym typeface="Arial" panose="020B0604020202020204" pitchFamily="34" charset="0"/>
                </a:rPr>
                <a:t>美金</a:t>
              </a:r>
              <a:endParaRPr lang="zh-CN" altLang="en-US" sz="2400" dirty="0">
                <a:sym typeface="Arial" panose="020B0604020202020204" pitchFamily="34" charset="0"/>
              </a:endParaRPr>
            </a:p>
          </p:txBody>
        </p:sp>
        <p:sp>
          <p:nvSpPr>
            <p:cNvPr id="10" name="标题 1"/>
            <p:cNvSpPr txBox="1"/>
            <p:nvPr>
              <p:custDataLst>
                <p:tags r:id="rId9"/>
              </p:custDataLst>
            </p:nvPr>
          </p:nvSpPr>
          <p:spPr>
            <a:xfrm>
              <a:off x="1251375" y="1409025"/>
              <a:ext cx="1435199" cy="414985"/>
            </a:xfrm>
            <a:prstGeom prst="rect">
              <a:avLst/>
            </a:prstGeom>
            <a:noFill/>
          </p:spPr>
          <p:txBody>
            <a:bodyPr wrap="square" rtlCol="0">
              <a:noAutofit/>
            </a:bodyPr>
            <a:lstStyle>
              <a:defPPr>
                <a:defRPr lang="zh-CN"/>
              </a:defPPr>
              <a:lvl1pPr>
                <a:lnSpc>
                  <a:spcPct val="130000"/>
                </a:lnSpc>
                <a:defRPr sz="1200"/>
              </a:lvl1pPr>
            </a:lstStyle>
            <a:p>
              <a:pPr algn="ctr"/>
              <a:r>
                <a:rPr lang="zh-CN" altLang="en-US" sz="2400" smtClean="0">
                  <a:solidFill>
                    <a:schemeClr val="accent1"/>
                  </a:solidFill>
                  <a:latin typeface="+mj-lt"/>
                  <a:ea typeface="+mj-ea"/>
                  <a:cs typeface="+mj-cs"/>
                  <a:sym typeface="Arial" panose="020B0604020202020204" pitchFamily="34" charset="0"/>
                </a:rPr>
                <a:t>学费</a:t>
              </a:r>
              <a:endParaRPr lang="zh-CN" altLang="en-US" sz="2400" smtClean="0">
                <a:solidFill>
                  <a:schemeClr val="accent1"/>
                </a:solidFill>
                <a:latin typeface="+mj-lt"/>
                <a:ea typeface="+mj-ea"/>
                <a:cs typeface="+mj-cs"/>
                <a:sym typeface="Arial" panose="020B0604020202020204" pitchFamily="34" charset="0"/>
              </a:endParaRPr>
            </a:p>
            <a:p>
              <a:pPr algn="ctr"/>
              <a:r>
                <a:rPr lang="zh-CN" altLang="en-US" sz="2400" smtClean="0">
                  <a:solidFill>
                    <a:schemeClr val="accent1"/>
                  </a:solidFill>
                  <a:latin typeface="+mj-lt"/>
                  <a:ea typeface="+mj-ea"/>
                  <a:cs typeface="+mj-cs"/>
                  <a:sym typeface="Arial" panose="020B0604020202020204" pitchFamily="34" charset="0"/>
                </a:rPr>
                <a:t>（每学期）</a:t>
              </a:r>
              <a:endParaRPr lang="zh-CN" altLang="en-US" sz="2400" smtClean="0">
                <a:solidFill>
                  <a:schemeClr val="accent1"/>
                </a:solidFill>
                <a:latin typeface="+mj-lt"/>
                <a:ea typeface="+mj-ea"/>
                <a:cs typeface="+mj-cs"/>
                <a:sym typeface="Arial" panose="020B0604020202020204" pitchFamily="34" charset="0"/>
              </a:endParaRPr>
            </a:p>
          </p:txBody>
        </p:sp>
      </p:grpSp>
      <p:grpSp>
        <p:nvGrpSpPr>
          <p:cNvPr id="13" name="组合 12"/>
          <p:cNvGrpSpPr/>
          <p:nvPr>
            <p:custDataLst>
              <p:tags r:id="rId10"/>
            </p:custDataLst>
          </p:nvPr>
        </p:nvGrpSpPr>
        <p:grpSpPr>
          <a:xfrm>
            <a:off x="3524206" y="1940013"/>
            <a:ext cx="7254240" cy="793750"/>
            <a:chOff x="1251268" y="1409660"/>
            <a:chExt cx="7254240" cy="793750"/>
          </a:xfrm>
        </p:grpSpPr>
        <p:sp>
          <p:nvSpPr>
            <p:cNvPr id="14" name="직사각형 78"/>
            <p:cNvSpPr/>
            <p:nvPr>
              <p:custDataLst>
                <p:tags r:id="rId11"/>
              </p:custDataLst>
            </p:nvPr>
          </p:nvSpPr>
          <p:spPr bwMode="auto">
            <a:xfrm>
              <a:off x="2619693" y="1706840"/>
              <a:ext cx="5885815" cy="496570"/>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ko-KR" altLang="en-US" sz="2000">
                <a:sym typeface="Arial" panose="020B0604020202020204" pitchFamily="34" charset="0"/>
              </a:endParaRPr>
            </a:p>
          </p:txBody>
        </p:sp>
        <p:sp>
          <p:nvSpPr>
            <p:cNvPr id="15" name="직각 삼각형 144"/>
            <p:cNvSpPr/>
            <p:nvPr>
              <p:custDataLst>
                <p:tags r:id="rId12"/>
              </p:custDataLst>
            </p:nvPr>
          </p:nvSpPr>
          <p:spPr bwMode="auto">
            <a:xfrm rot="10800000">
              <a:off x="8320587" y="1755411"/>
              <a:ext cx="127000" cy="127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grpSp>
          <p:nvGrpSpPr>
            <p:cNvPr id="16" name="그룹 97"/>
            <p:cNvGrpSpPr/>
            <p:nvPr/>
          </p:nvGrpSpPr>
          <p:grpSpPr bwMode="auto">
            <a:xfrm>
              <a:off x="1251268" y="1882412"/>
              <a:ext cx="1431925" cy="128588"/>
              <a:chOff x="560794" y="2141701"/>
              <a:chExt cx="1431525" cy="129388"/>
            </a:xfrm>
          </p:grpSpPr>
          <p:cxnSp>
            <p:nvCxnSpPr>
              <p:cNvPr id="19" name="직선 연결선 95"/>
              <p:cNvCxnSpPr/>
              <p:nvPr>
                <p:custDataLst>
                  <p:tags r:id="rId13"/>
                </p:custDataLst>
              </p:nvPr>
            </p:nvCxnSpPr>
            <p:spPr>
              <a:xfrm flipH="1">
                <a:off x="560794" y="2205596"/>
                <a:ext cx="1368043" cy="159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타원 96"/>
              <p:cNvSpPr/>
              <p:nvPr>
                <p:custDataLst>
                  <p:tags r:id="rId14"/>
                </p:custDataLst>
              </p:nvPr>
            </p:nvSpPr>
            <p:spPr>
              <a:xfrm rot="5400000">
                <a:off x="561170" y="2141325"/>
                <a:ext cx="129388" cy="13013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sp>
            <p:nvSpPr>
              <p:cNvPr id="21" name="타원 66"/>
              <p:cNvSpPr/>
              <p:nvPr>
                <p:custDataLst>
                  <p:tags r:id="rId15"/>
                </p:custDataLst>
              </p:nvPr>
            </p:nvSpPr>
            <p:spPr>
              <a:xfrm rot="5400000">
                <a:off x="1862556" y="2141325"/>
                <a:ext cx="129388" cy="13013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grpSp>
        <p:sp>
          <p:nvSpPr>
            <p:cNvPr id="17" name="标题 1"/>
            <p:cNvSpPr txBox="1"/>
            <p:nvPr>
              <p:custDataLst>
                <p:tags r:id="rId16"/>
              </p:custDataLst>
            </p:nvPr>
          </p:nvSpPr>
          <p:spPr>
            <a:xfrm>
              <a:off x="2739073" y="1652230"/>
              <a:ext cx="5552440" cy="294005"/>
            </a:xfrm>
            <a:prstGeom prst="rect">
              <a:avLst/>
            </a:prstGeom>
            <a:noFill/>
          </p:spPr>
          <p:txBody>
            <a:bodyPr wrap="square" rtlCol="0">
              <a:noAutofit/>
            </a:bodyPr>
            <a:lstStyle>
              <a:defPPr>
                <a:defRPr lang="zh-CN"/>
              </a:defPPr>
              <a:lvl1pPr>
                <a:lnSpc>
                  <a:spcPct val="130000"/>
                </a:lnSpc>
                <a:defRPr sz="1200"/>
              </a:lvl1pPr>
            </a:lstStyle>
            <a:p>
              <a:r>
                <a:rPr lang="zh-CN" altLang="en-US" sz="2400" dirty="0">
                  <a:sym typeface="Arial" panose="020B0604020202020204" pitchFamily="34" charset="0"/>
                </a:rPr>
                <a:t>按三人间标准                        </a:t>
              </a:r>
              <a:r>
                <a:rPr lang="en-US" altLang="zh-CN" sz="2400" dirty="0">
                  <a:sym typeface="Arial" panose="020B0604020202020204" pitchFamily="34" charset="0"/>
                </a:rPr>
                <a:t>1480</a:t>
              </a:r>
              <a:r>
                <a:rPr lang="zh-CN" altLang="en-US" sz="2400" dirty="0">
                  <a:sym typeface="Arial" panose="020B0604020202020204" pitchFamily="34" charset="0"/>
                </a:rPr>
                <a:t>美金</a:t>
              </a:r>
              <a:endParaRPr lang="zh-CN" altLang="en-US" sz="2400" dirty="0">
                <a:sym typeface="Arial" panose="020B0604020202020204" pitchFamily="34" charset="0"/>
              </a:endParaRPr>
            </a:p>
          </p:txBody>
        </p:sp>
        <p:sp>
          <p:nvSpPr>
            <p:cNvPr id="18" name="标题 1"/>
            <p:cNvSpPr txBox="1"/>
            <p:nvPr>
              <p:custDataLst>
                <p:tags r:id="rId17"/>
              </p:custDataLst>
            </p:nvPr>
          </p:nvSpPr>
          <p:spPr>
            <a:xfrm>
              <a:off x="1251375" y="1409660"/>
              <a:ext cx="1435199" cy="414985"/>
            </a:xfrm>
            <a:prstGeom prst="rect">
              <a:avLst/>
            </a:prstGeom>
            <a:noFill/>
          </p:spPr>
          <p:txBody>
            <a:bodyPr wrap="square" rtlCol="0">
              <a:noAutofit/>
            </a:bodyPr>
            <a:lstStyle>
              <a:defPPr>
                <a:defRPr lang="zh-CN"/>
              </a:defPPr>
              <a:lvl1pPr>
                <a:lnSpc>
                  <a:spcPct val="130000"/>
                </a:lnSpc>
                <a:defRPr sz="1200"/>
              </a:lvl1pPr>
            </a:lstStyle>
            <a:p>
              <a:pPr algn="ctr"/>
              <a:r>
                <a:rPr lang="zh-CN" altLang="en-US" sz="2400" smtClean="0">
                  <a:solidFill>
                    <a:schemeClr val="accent2"/>
                  </a:solidFill>
                  <a:latin typeface="+mj-lt"/>
                  <a:ea typeface="+mj-ea"/>
                  <a:cs typeface="+mj-cs"/>
                  <a:sym typeface="Arial" panose="020B0604020202020204" pitchFamily="34" charset="0"/>
                </a:rPr>
                <a:t>住宿费  （每学期）</a:t>
              </a:r>
              <a:endParaRPr lang="zh-CN" altLang="en-US" sz="2400" smtClean="0">
                <a:solidFill>
                  <a:schemeClr val="accent2"/>
                </a:solidFill>
                <a:latin typeface="+mj-lt"/>
                <a:ea typeface="+mj-ea"/>
                <a:cs typeface="+mj-cs"/>
                <a:sym typeface="Arial" panose="020B0604020202020204" pitchFamily="34" charset="0"/>
              </a:endParaRPr>
            </a:p>
          </p:txBody>
        </p:sp>
      </p:grpSp>
      <p:grpSp>
        <p:nvGrpSpPr>
          <p:cNvPr id="22" name="组合 21"/>
          <p:cNvGrpSpPr/>
          <p:nvPr>
            <p:custDataLst>
              <p:tags r:id="rId18"/>
            </p:custDataLst>
          </p:nvPr>
        </p:nvGrpSpPr>
        <p:grpSpPr>
          <a:xfrm>
            <a:off x="3491293" y="2990795"/>
            <a:ext cx="7287260" cy="804545"/>
            <a:chOff x="1218355" y="1398865"/>
            <a:chExt cx="7287260" cy="804545"/>
          </a:xfrm>
        </p:grpSpPr>
        <p:sp>
          <p:nvSpPr>
            <p:cNvPr id="23" name="직사각형 78"/>
            <p:cNvSpPr/>
            <p:nvPr>
              <p:custDataLst>
                <p:tags r:id="rId19"/>
              </p:custDataLst>
            </p:nvPr>
          </p:nvSpPr>
          <p:spPr bwMode="auto">
            <a:xfrm>
              <a:off x="2619800" y="1706840"/>
              <a:ext cx="5885815" cy="496570"/>
            </a:xfrm>
            <a:prstGeom prst="rect">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ko-KR" altLang="en-US" sz="2000">
                <a:sym typeface="Arial" panose="020B0604020202020204" pitchFamily="34" charset="0"/>
              </a:endParaRPr>
            </a:p>
          </p:txBody>
        </p:sp>
        <p:sp>
          <p:nvSpPr>
            <p:cNvPr id="24" name="직각 삼각형 144"/>
            <p:cNvSpPr/>
            <p:nvPr>
              <p:custDataLst>
                <p:tags r:id="rId20"/>
              </p:custDataLst>
            </p:nvPr>
          </p:nvSpPr>
          <p:spPr bwMode="auto">
            <a:xfrm rot="10800000">
              <a:off x="8320587" y="1773826"/>
              <a:ext cx="127000" cy="127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grpSp>
          <p:nvGrpSpPr>
            <p:cNvPr id="25" name="그룹 97"/>
            <p:cNvGrpSpPr/>
            <p:nvPr/>
          </p:nvGrpSpPr>
          <p:grpSpPr bwMode="auto">
            <a:xfrm>
              <a:off x="1251268" y="1882412"/>
              <a:ext cx="1431925" cy="128588"/>
              <a:chOff x="560794" y="2141701"/>
              <a:chExt cx="1431525" cy="129388"/>
            </a:xfrm>
          </p:grpSpPr>
          <p:cxnSp>
            <p:nvCxnSpPr>
              <p:cNvPr id="28" name="직선 연결선 95"/>
              <p:cNvCxnSpPr/>
              <p:nvPr>
                <p:custDataLst>
                  <p:tags r:id="rId21"/>
                </p:custDataLst>
              </p:nvPr>
            </p:nvCxnSpPr>
            <p:spPr>
              <a:xfrm flipH="1">
                <a:off x="560794" y="2205596"/>
                <a:ext cx="1368043" cy="159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타원 96"/>
              <p:cNvSpPr/>
              <p:nvPr>
                <p:custDataLst>
                  <p:tags r:id="rId22"/>
                </p:custDataLst>
              </p:nvPr>
            </p:nvSpPr>
            <p:spPr>
              <a:xfrm rot="5400000">
                <a:off x="561170" y="2141325"/>
                <a:ext cx="129388" cy="1301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sp>
            <p:nvSpPr>
              <p:cNvPr id="30" name="타원 66"/>
              <p:cNvSpPr/>
              <p:nvPr>
                <p:custDataLst>
                  <p:tags r:id="rId23"/>
                </p:custDataLst>
              </p:nvPr>
            </p:nvSpPr>
            <p:spPr>
              <a:xfrm rot="5400000">
                <a:off x="1862556" y="2141325"/>
                <a:ext cx="129388" cy="1301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grpSp>
        <p:sp>
          <p:nvSpPr>
            <p:cNvPr id="26" name="标题 1"/>
            <p:cNvSpPr txBox="1"/>
            <p:nvPr>
              <p:custDataLst>
                <p:tags r:id="rId24"/>
              </p:custDataLst>
            </p:nvPr>
          </p:nvSpPr>
          <p:spPr>
            <a:xfrm>
              <a:off x="2739180" y="1653500"/>
              <a:ext cx="5680075" cy="415290"/>
            </a:xfrm>
            <a:prstGeom prst="rect">
              <a:avLst/>
            </a:prstGeom>
            <a:noFill/>
          </p:spPr>
          <p:txBody>
            <a:bodyPr wrap="square" rtlCol="0">
              <a:noAutofit/>
            </a:bodyPr>
            <a:lstStyle>
              <a:defPPr>
                <a:defRPr lang="zh-CN"/>
              </a:defPPr>
              <a:lvl1pPr>
                <a:lnSpc>
                  <a:spcPct val="130000"/>
                </a:lnSpc>
                <a:defRPr sz="1200"/>
              </a:lvl1pPr>
            </a:lstStyle>
            <a:p>
              <a:r>
                <a:rPr lang="en-US" altLang="zh-CN" sz="2400" dirty="0">
                  <a:sym typeface="Arial" panose="020B0604020202020204" pitchFamily="34" charset="0"/>
                </a:rPr>
                <a:t>200</a:t>
              </a:r>
              <a:r>
                <a:rPr lang="zh-CN" altLang="en-US" sz="2400" dirty="0">
                  <a:sym typeface="Arial" panose="020B0604020202020204" pitchFamily="34" charset="0"/>
                </a:rPr>
                <a:t>餐计划                             </a:t>
              </a:r>
              <a:r>
                <a:rPr lang="en-US" altLang="zh-CN" sz="2400" dirty="0">
                  <a:sym typeface="Arial" panose="020B0604020202020204" pitchFamily="34" charset="0"/>
                </a:rPr>
                <a:t>1200</a:t>
              </a:r>
              <a:r>
                <a:rPr lang="zh-CN" altLang="en-US" sz="2400" dirty="0">
                  <a:sym typeface="Arial" panose="020B0604020202020204" pitchFamily="34" charset="0"/>
                </a:rPr>
                <a:t>美金</a:t>
              </a:r>
              <a:endParaRPr lang="zh-CN" altLang="en-US" sz="2400" dirty="0">
                <a:sym typeface="Arial" panose="020B0604020202020204" pitchFamily="34" charset="0"/>
              </a:endParaRPr>
            </a:p>
          </p:txBody>
        </p:sp>
        <p:sp>
          <p:nvSpPr>
            <p:cNvPr id="27" name="标题 1"/>
            <p:cNvSpPr txBox="1"/>
            <p:nvPr>
              <p:custDataLst>
                <p:tags r:id="rId25"/>
              </p:custDataLst>
            </p:nvPr>
          </p:nvSpPr>
          <p:spPr>
            <a:xfrm>
              <a:off x="1218355" y="1398865"/>
              <a:ext cx="1435199" cy="414985"/>
            </a:xfrm>
            <a:prstGeom prst="rect">
              <a:avLst/>
            </a:prstGeom>
            <a:noFill/>
          </p:spPr>
          <p:txBody>
            <a:bodyPr wrap="square" rtlCol="0">
              <a:noAutofit/>
            </a:bodyPr>
            <a:lstStyle>
              <a:defPPr>
                <a:defRPr lang="zh-CN"/>
              </a:defPPr>
              <a:lvl1pPr>
                <a:lnSpc>
                  <a:spcPct val="130000"/>
                </a:lnSpc>
                <a:defRPr sz="1200"/>
              </a:lvl1pPr>
            </a:lstStyle>
            <a:p>
              <a:pPr algn="ctr"/>
              <a:r>
                <a:rPr lang="zh-CN" altLang="en-US" sz="2400" smtClean="0">
                  <a:solidFill>
                    <a:schemeClr val="accent3"/>
                  </a:solidFill>
                  <a:latin typeface="+mj-lt"/>
                  <a:ea typeface="+mj-ea"/>
                  <a:cs typeface="+mj-cs"/>
                  <a:sym typeface="Arial" panose="020B0604020202020204" pitchFamily="34" charset="0"/>
                </a:rPr>
                <a:t>餐费       （每学期）</a:t>
              </a:r>
              <a:endParaRPr lang="zh-CN" altLang="en-US" sz="2400" smtClean="0">
                <a:solidFill>
                  <a:schemeClr val="accent3"/>
                </a:solidFill>
                <a:latin typeface="+mj-lt"/>
                <a:ea typeface="+mj-ea"/>
                <a:cs typeface="+mj-cs"/>
                <a:sym typeface="Arial" panose="020B0604020202020204" pitchFamily="34" charset="0"/>
              </a:endParaRPr>
            </a:p>
          </p:txBody>
        </p:sp>
      </p:grpSp>
      <p:grpSp>
        <p:nvGrpSpPr>
          <p:cNvPr id="31" name="组合 30"/>
          <p:cNvGrpSpPr/>
          <p:nvPr>
            <p:custDataLst>
              <p:tags r:id="rId26"/>
            </p:custDataLst>
          </p:nvPr>
        </p:nvGrpSpPr>
        <p:grpSpPr>
          <a:xfrm>
            <a:off x="3524206" y="4052372"/>
            <a:ext cx="7254240" cy="804545"/>
            <a:chOff x="1251268" y="1398865"/>
            <a:chExt cx="7254240" cy="804545"/>
          </a:xfrm>
        </p:grpSpPr>
        <p:sp>
          <p:nvSpPr>
            <p:cNvPr id="32" name="직사각형 78"/>
            <p:cNvSpPr/>
            <p:nvPr>
              <p:custDataLst>
                <p:tags r:id="rId27"/>
              </p:custDataLst>
            </p:nvPr>
          </p:nvSpPr>
          <p:spPr bwMode="auto">
            <a:xfrm>
              <a:off x="2619693" y="1706840"/>
              <a:ext cx="5885815" cy="49657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ko-KR" altLang="en-US" sz="2000">
                <a:sym typeface="Arial" panose="020B0604020202020204" pitchFamily="34" charset="0"/>
              </a:endParaRPr>
            </a:p>
          </p:txBody>
        </p:sp>
        <p:sp>
          <p:nvSpPr>
            <p:cNvPr id="33" name="직각 삼각형 144"/>
            <p:cNvSpPr/>
            <p:nvPr>
              <p:custDataLst>
                <p:tags r:id="rId28"/>
              </p:custDataLst>
            </p:nvPr>
          </p:nvSpPr>
          <p:spPr bwMode="auto">
            <a:xfrm rot="10800000">
              <a:off x="8291377" y="1755411"/>
              <a:ext cx="127000" cy="127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grpSp>
          <p:nvGrpSpPr>
            <p:cNvPr id="34" name="그룹 97"/>
            <p:cNvGrpSpPr/>
            <p:nvPr/>
          </p:nvGrpSpPr>
          <p:grpSpPr bwMode="auto">
            <a:xfrm>
              <a:off x="1251268" y="1882412"/>
              <a:ext cx="1431925" cy="128588"/>
              <a:chOff x="560794" y="2141701"/>
              <a:chExt cx="1431525" cy="129388"/>
            </a:xfrm>
          </p:grpSpPr>
          <p:cxnSp>
            <p:nvCxnSpPr>
              <p:cNvPr id="37" name="직선 연결선 95"/>
              <p:cNvCxnSpPr/>
              <p:nvPr>
                <p:custDataLst>
                  <p:tags r:id="rId29"/>
                </p:custDataLst>
              </p:nvPr>
            </p:nvCxnSpPr>
            <p:spPr>
              <a:xfrm flipH="1">
                <a:off x="560794" y="2205596"/>
                <a:ext cx="1368043" cy="159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타원 96"/>
              <p:cNvSpPr/>
              <p:nvPr>
                <p:custDataLst>
                  <p:tags r:id="rId30"/>
                </p:custDataLst>
              </p:nvPr>
            </p:nvSpPr>
            <p:spPr>
              <a:xfrm rot="5400000">
                <a:off x="561170" y="2141325"/>
                <a:ext cx="129388" cy="130139"/>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sp>
            <p:nvSpPr>
              <p:cNvPr id="39" name="타원 66"/>
              <p:cNvSpPr/>
              <p:nvPr>
                <p:custDataLst>
                  <p:tags r:id="rId31"/>
                </p:custDataLst>
              </p:nvPr>
            </p:nvSpPr>
            <p:spPr>
              <a:xfrm rot="5400000">
                <a:off x="1862556" y="2141325"/>
                <a:ext cx="129388" cy="130139"/>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grpSp>
        <p:sp>
          <p:nvSpPr>
            <p:cNvPr id="35" name="标题 1"/>
            <p:cNvSpPr txBox="1"/>
            <p:nvPr>
              <p:custDataLst>
                <p:tags r:id="rId32"/>
              </p:custDataLst>
            </p:nvPr>
          </p:nvSpPr>
          <p:spPr>
            <a:xfrm>
              <a:off x="2739073" y="1706840"/>
              <a:ext cx="5552440" cy="415290"/>
            </a:xfrm>
            <a:prstGeom prst="rect">
              <a:avLst/>
            </a:prstGeom>
            <a:noFill/>
          </p:spPr>
          <p:txBody>
            <a:bodyPr wrap="square" rtlCol="0">
              <a:noAutofit/>
            </a:bodyPr>
            <a:lstStyle>
              <a:defPPr>
                <a:defRPr lang="zh-CN"/>
              </a:defPPr>
              <a:lvl1pPr>
                <a:lnSpc>
                  <a:spcPct val="130000"/>
                </a:lnSpc>
                <a:defRPr sz="1200"/>
              </a:lvl1pPr>
            </a:lstStyle>
            <a:p>
              <a:r>
                <a:rPr lang="en-US" altLang="zh-CN" sz="2400" dirty="0">
                  <a:sym typeface="Arial" panose="020B0604020202020204" pitchFamily="34" charset="0"/>
                </a:rPr>
                <a:t>5</a:t>
              </a:r>
              <a:r>
                <a:rPr lang="zh-CN" altLang="en-US" sz="2400" dirty="0">
                  <a:sym typeface="Arial" panose="020B0604020202020204" pitchFamily="34" charset="0"/>
                </a:rPr>
                <a:t>个月                                     </a:t>
              </a:r>
              <a:r>
                <a:rPr lang="en-US" altLang="zh-CN" sz="2400" dirty="0">
                  <a:sym typeface="Arial" panose="020B0604020202020204" pitchFamily="34" charset="0"/>
                </a:rPr>
                <a:t>1000</a:t>
              </a:r>
              <a:r>
                <a:rPr lang="zh-CN" altLang="en-US" sz="2400" dirty="0">
                  <a:sym typeface="Arial" panose="020B0604020202020204" pitchFamily="34" charset="0"/>
                </a:rPr>
                <a:t>美金</a:t>
              </a:r>
              <a:endParaRPr lang="zh-CN" altLang="en-US" sz="2400" dirty="0">
                <a:sym typeface="Arial" panose="020B0604020202020204" pitchFamily="34" charset="0"/>
              </a:endParaRPr>
            </a:p>
          </p:txBody>
        </p:sp>
        <p:sp>
          <p:nvSpPr>
            <p:cNvPr id="36" name="标题 1"/>
            <p:cNvSpPr txBox="1"/>
            <p:nvPr>
              <p:custDataLst>
                <p:tags r:id="rId33"/>
              </p:custDataLst>
            </p:nvPr>
          </p:nvSpPr>
          <p:spPr>
            <a:xfrm>
              <a:off x="1251375" y="1398865"/>
              <a:ext cx="1435199" cy="414985"/>
            </a:xfrm>
            <a:prstGeom prst="rect">
              <a:avLst/>
            </a:prstGeom>
            <a:noFill/>
          </p:spPr>
          <p:txBody>
            <a:bodyPr wrap="square" rtlCol="0">
              <a:noAutofit/>
            </a:bodyPr>
            <a:lstStyle>
              <a:defPPr>
                <a:defRPr lang="zh-CN"/>
              </a:defPPr>
              <a:lvl1pPr>
                <a:lnSpc>
                  <a:spcPct val="130000"/>
                </a:lnSpc>
                <a:defRPr sz="1200"/>
              </a:lvl1pPr>
            </a:lstStyle>
            <a:p>
              <a:pPr algn="ctr"/>
              <a:r>
                <a:rPr lang="zh-CN" altLang="en-US" sz="2400" smtClean="0">
                  <a:solidFill>
                    <a:schemeClr val="accent1"/>
                  </a:solidFill>
                  <a:latin typeface="+mj-lt"/>
                  <a:ea typeface="+mj-ea"/>
                  <a:cs typeface="+mj-cs"/>
                  <a:sym typeface="Arial" panose="020B0604020202020204" pitchFamily="34" charset="0"/>
                </a:rPr>
                <a:t>医疗保险（每学期）</a:t>
              </a:r>
              <a:endParaRPr lang="zh-CN" altLang="en-US" sz="2400" smtClean="0">
                <a:solidFill>
                  <a:schemeClr val="accent1"/>
                </a:solidFill>
                <a:latin typeface="+mj-lt"/>
                <a:ea typeface="+mj-ea"/>
                <a:cs typeface="+mj-cs"/>
                <a:sym typeface="Arial" panose="020B0604020202020204" pitchFamily="34" charset="0"/>
              </a:endParaRPr>
            </a:p>
          </p:txBody>
        </p:sp>
      </p:grpSp>
      <p:grpSp>
        <p:nvGrpSpPr>
          <p:cNvPr id="40" name="组合 39"/>
          <p:cNvGrpSpPr/>
          <p:nvPr>
            <p:custDataLst>
              <p:tags r:id="rId34"/>
            </p:custDataLst>
          </p:nvPr>
        </p:nvGrpSpPr>
        <p:grpSpPr>
          <a:xfrm>
            <a:off x="3524206" y="5114582"/>
            <a:ext cx="7254240" cy="803910"/>
            <a:chOff x="1251268" y="1399500"/>
            <a:chExt cx="7254240" cy="803910"/>
          </a:xfrm>
        </p:grpSpPr>
        <p:sp>
          <p:nvSpPr>
            <p:cNvPr id="41" name="직사각형 78"/>
            <p:cNvSpPr/>
            <p:nvPr>
              <p:custDataLst>
                <p:tags r:id="rId35"/>
              </p:custDataLst>
            </p:nvPr>
          </p:nvSpPr>
          <p:spPr bwMode="auto">
            <a:xfrm>
              <a:off x="2619693" y="1706840"/>
              <a:ext cx="5885815" cy="496570"/>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ko-KR" altLang="en-US" sz="2000">
                <a:sym typeface="Arial" panose="020B0604020202020204" pitchFamily="34" charset="0"/>
              </a:endParaRPr>
            </a:p>
          </p:txBody>
        </p:sp>
        <p:sp>
          <p:nvSpPr>
            <p:cNvPr id="42" name="직각 삼각형 144"/>
            <p:cNvSpPr/>
            <p:nvPr>
              <p:custDataLst>
                <p:tags r:id="rId36"/>
              </p:custDataLst>
            </p:nvPr>
          </p:nvSpPr>
          <p:spPr bwMode="auto">
            <a:xfrm rot="10800000">
              <a:off x="8291377" y="1755411"/>
              <a:ext cx="127000" cy="127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grpSp>
          <p:nvGrpSpPr>
            <p:cNvPr id="43" name="그룹 97"/>
            <p:cNvGrpSpPr/>
            <p:nvPr/>
          </p:nvGrpSpPr>
          <p:grpSpPr bwMode="auto">
            <a:xfrm>
              <a:off x="1251268" y="1882412"/>
              <a:ext cx="1431925" cy="128588"/>
              <a:chOff x="560794" y="2141701"/>
              <a:chExt cx="1431525" cy="129388"/>
            </a:xfrm>
          </p:grpSpPr>
          <p:cxnSp>
            <p:nvCxnSpPr>
              <p:cNvPr id="46" name="직선 연결선 95"/>
              <p:cNvCxnSpPr/>
              <p:nvPr>
                <p:custDataLst>
                  <p:tags r:id="rId37"/>
                </p:custDataLst>
              </p:nvPr>
            </p:nvCxnSpPr>
            <p:spPr>
              <a:xfrm flipH="1">
                <a:off x="560794" y="2205596"/>
                <a:ext cx="1368043" cy="159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타원 96"/>
              <p:cNvSpPr/>
              <p:nvPr>
                <p:custDataLst>
                  <p:tags r:id="rId38"/>
                </p:custDataLst>
              </p:nvPr>
            </p:nvSpPr>
            <p:spPr>
              <a:xfrm rot="5400000">
                <a:off x="561170" y="2141325"/>
                <a:ext cx="129388" cy="13013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sp>
            <p:nvSpPr>
              <p:cNvPr id="48" name="타원 66"/>
              <p:cNvSpPr/>
              <p:nvPr>
                <p:custDataLst>
                  <p:tags r:id="rId39"/>
                </p:custDataLst>
              </p:nvPr>
            </p:nvSpPr>
            <p:spPr>
              <a:xfrm rot="5400000">
                <a:off x="1862556" y="2141325"/>
                <a:ext cx="129388" cy="13013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ko-KR" altLang="en-US" sz="600">
                  <a:sym typeface="Arial" panose="020B0604020202020204" pitchFamily="34" charset="0"/>
                </a:endParaRPr>
              </a:p>
            </p:txBody>
          </p:sp>
        </p:grpSp>
        <p:sp>
          <p:nvSpPr>
            <p:cNvPr id="44" name="标题 1"/>
            <p:cNvSpPr txBox="1"/>
            <p:nvPr>
              <p:custDataLst>
                <p:tags r:id="rId40"/>
              </p:custDataLst>
            </p:nvPr>
          </p:nvSpPr>
          <p:spPr>
            <a:xfrm>
              <a:off x="2698433" y="1706840"/>
              <a:ext cx="5761355" cy="415290"/>
            </a:xfrm>
            <a:prstGeom prst="rect">
              <a:avLst/>
            </a:prstGeom>
            <a:noFill/>
          </p:spPr>
          <p:txBody>
            <a:bodyPr wrap="square" rtlCol="0">
              <a:noAutofit/>
            </a:bodyPr>
            <a:lstStyle>
              <a:defPPr>
                <a:defRPr lang="zh-CN"/>
              </a:defPPr>
              <a:lvl1pPr>
                <a:lnSpc>
                  <a:spcPct val="130000"/>
                </a:lnSpc>
                <a:defRPr sz="1200"/>
              </a:lvl1pPr>
            </a:lstStyle>
            <a:p>
              <a:r>
                <a:rPr lang="zh-CN" altLang="en-US" sz="2400" dirty="0">
                  <a:sym typeface="Arial" panose="020B0604020202020204" pitchFamily="34" charset="0"/>
                </a:rPr>
                <a:t>包括课本费、管理费、申请费   </a:t>
              </a:r>
              <a:r>
                <a:rPr lang="en-US" altLang="zh-CN" sz="2400" dirty="0">
                  <a:sym typeface="Arial" panose="020B0604020202020204" pitchFamily="34" charset="0"/>
                </a:rPr>
                <a:t>1500</a:t>
              </a:r>
              <a:r>
                <a:rPr lang="zh-CN" altLang="en-US" sz="2400" dirty="0">
                  <a:sym typeface="Arial" panose="020B0604020202020204" pitchFamily="34" charset="0"/>
                </a:rPr>
                <a:t>美金</a:t>
              </a:r>
              <a:endParaRPr lang="zh-CN" altLang="en-US" sz="2400" dirty="0">
                <a:sym typeface="Arial" panose="020B0604020202020204" pitchFamily="34" charset="0"/>
              </a:endParaRPr>
            </a:p>
          </p:txBody>
        </p:sp>
        <p:sp>
          <p:nvSpPr>
            <p:cNvPr id="45" name="标题 1"/>
            <p:cNvSpPr txBox="1"/>
            <p:nvPr>
              <p:custDataLst>
                <p:tags r:id="rId41"/>
              </p:custDataLst>
            </p:nvPr>
          </p:nvSpPr>
          <p:spPr>
            <a:xfrm>
              <a:off x="1251375" y="1399500"/>
              <a:ext cx="1435199" cy="414985"/>
            </a:xfrm>
            <a:prstGeom prst="rect">
              <a:avLst/>
            </a:prstGeom>
            <a:noFill/>
          </p:spPr>
          <p:txBody>
            <a:bodyPr wrap="square" rtlCol="0">
              <a:noAutofit/>
            </a:bodyPr>
            <a:lstStyle>
              <a:defPPr>
                <a:defRPr lang="zh-CN"/>
              </a:defPPr>
              <a:lvl1pPr>
                <a:lnSpc>
                  <a:spcPct val="130000"/>
                </a:lnSpc>
                <a:defRPr sz="1200"/>
              </a:lvl1pPr>
            </a:lstStyle>
            <a:p>
              <a:pPr algn="ctr"/>
              <a:r>
                <a:rPr lang="zh-CN" altLang="en-US" sz="2400" smtClean="0">
                  <a:solidFill>
                    <a:schemeClr val="accent1"/>
                  </a:solidFill>
                  <a:effectLst>
                    <a:outerShdw blurRad="38100" dist="25400" dir="5400000" algn="ctr" rotWithShape="0">
                      <a:srgbClr val="6E747A">
                        <a:alpha val="43000"/>
                      </a:srgbClr>
                    </a:outerShdw>
                  </a:effectLst>
                  <a:latin typeface="+mj-lt"/>
                  <a:ea typeface="+mj-ea"/>
                  <a:cs typeface="+mj-cs"/>
                  <a:sym typeface="Arial" panose="020B0604020202020204" pitchFamily="34" charset="0"/>
                </a:rPr>
                <a:t>其他杂费（每学期）</a:t>
              </a:r>
              <a:endParaRPr lang="zh-CN" altLang="en-US" sz="2400" smtClean="0">
                <a:solidFill>
                  <a:schemeClr val="accent1"/>
                </a:solidFill>
                <a:effectLst>
                  <a:outerShdw blurRad="38100" dist="25400" dir="5400000" algn="ctr" rotWithShape="0">
                    <a:srgbClr val="6E747A">
                      <a:alpha val="43000"/>
                    </a:srgbClr>
                  </a:outerShdw>
                </a:effectLst>
                <a:latin typeface="+mj-lt"/>
                <a:ea typeface="+mj-ea"/>
                <a:cs typeface="+mj-cs"/>
                <a:sym typeface="Arial" panose="020B0604020202020204" pitchFamily="34" charset="0"/>
              </a:endParaRPr>
            </a:p>
          </p:txBody>
        </p:sp>
      </p:grpSp>
      <p:sp>
        <p:nvSpPr>
          <p:cNvPr id="2" name="文本框 1"/>
          <p:cNvSpPr txBox="1"/>
          <p:nvPr/>
        </p:nvSpPr>
        <p:spPr>
          <a:xfrm>
            <a:off x="35560" y="2698750"/>
            <a:ext cx="3392170" cy="1188720"/>
          </a:xfrm>
          <a:prstGeom prst="rect">
            <a:avLst/>
          </a:prstGeom>
          <a:noFill/>
        </p:spPr>
        <p:txBody>
          <a:bodyPr wrap="square" rtlCol="0">
            <a:spAutoFit/>
          </a:bodyPr>
          <a:p>
            <a:pPr algn="l"/>
            <a:r>
              <a:rPr lang="zh-CN" altLang="en-US" sz="3600">
                <a:latin typeface="黑体" panose="02010609060101010101" pitchFamily="49" charset="-122"/>
                <a:ea typeface="黑体" panose="02010609060101010101" pitchFamily="49" charset="-122"/>
              </a:rPr>
              <a:t>费用合计（预估）</a:t>
            </a:r>
            <a:endParaRPr lang="zh-CN" altLang="en-US" sz="3600">
              <a:latin typeface="黑体" panose="02010609060101010101" pitchFamily="49" charset="-122"/>
              <a:ea typeface="黑体" panose="02010609060101010101" pitchFamily="49" charset="-122"/>
            </a:endParaRPr>
          </a:p>
          <a:p>
            <a:r>
              <a:rPr lang="en-US" altLang="zh-CN" sz="3600">
                <a:latin typeface="黑体" panose="02010609060101010101" pitchFamily="49" charset="-122"/>
                <a:ea typeface="黑体" panose="02010609060101010101" pitchFamily="49" charset="-122"/>
              </a:rPr>
              <a:t>6980-7580</a:t>
            </a:r>
            <a:r>
              <a:rPr lang="zh-CN" altLang="en-US" sz="3600">
                <a:latin typeface="黑体" panose="02010609060101010101" pitchFamily="49" charset="-122"/>
                <a:ea typeface="黑体" panose="02010609060101010101" pitchFamily="49" charset="-122"/>
              </a:rPr>
              <a:t>美金</a:t>
            </a:r>
            <a:endParaRPr lang="zh-CN" altLang="en-US" sz="3600">
              <a:latin typeface="黑体" panose="02010609060101010101" pitchFamily="49" charset="-122"/>
              <a:ea typeface="黑体" panose="02010609060101010101" pitchFamily="49" charset="-122"/>
            </a:endParaRPr>
          </a:p>
        </p:txBody>
      </p:sp>
      <p:pic>
        <p:nvPicPr>
          <p:cNvPr id="11" name="图片 10"/>
          <p:cNvPicPr>
            <a:picLocks noChangeAspect="1"/>
          </p:cNvPicPr>
          <p:nvPr/>
        </p:nvPicPr>
        <p:blipFill>
          <a:blip r:embed="rId42"/>
          <a:srcRect b="6059"/>
          <a:stretch>
            <a:fillRect/>
          </a:stretch>
        </p:blipFill>
        <p:spPr>
          <a:xfrm>
            <a:off x="426085" y="295910"/>
            <a:ext cx="1264920" cy="895985"/>
          </a:xfrm>
          <a:prstGeom prst="rect">
            <a:avLst/>
          </a:prstGeom>
        </p:spPr>
      </p:pic>
      <p:sp>
        <p:nvSpPr>
          <p:cNvPr id="49" name="灯片编号占位符 48"/>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4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4445" y="1270"/>
            <a:ext cx="440817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4676775" y="262255"/>
            <a:ext cx="7442200" cy="5638800"/>
          </a:xfrm>
          <a:prstGeom prst="rect">
            <a:avLst/>
          </a:prstGeom>
          <a:noFill/>
        </p:spPr>
        <p:txBody>
          <a:bodyPr wrap="square" rtlCol="0">
            <a:spAutoFit/>
          </a:bodyPr>
          <a:p>
            <a:pPr algn="l"/>
            <a:r>
              <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rPr>
              <a:t>学士学位科目： 工商管理学士学位   </a:t>
            </a:r>
            <a:endPar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endParaRPr>
          </a:p>
          <a:p>
            <a:pPr algn="l"/>
            <a:r>
              <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rPr>
              <a:t>               英语学士学位                                           </a:t>
            </a:r>
            <a:endPar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endParaRPr>
          </a:p>
          <a:p>
            <a:pPr algn="l"/>
            <a:r>
              <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rPr>
              <a:t>               心理学学士学位  </a:t>
            </a:r>
            <a:endPar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endParaRPr>
          </a:p>
          <a:p>
            <a:pPr algn="l"/>
            <a:r>
              <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rPr>
              <a:t>               普通学科学士学位</a:t>
            </a:r>
            <a:endPar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endParaRPr>
          </a:p>
          <a:p>
            <a:pPr algn="l"/>
            <a:endParaRPr lang="zh-CN" altLang="en-US" sz="2800">
              <a:solidFill>
                <a:schemeClr val="tx1">
                  <a:lumMod val="65000"/>
                  <a:lumOff val="35000"/>
                </a:schemeClr>
              </a:solidFill>
              <a:effectLst>
                <a:innerShdw blurRad="63500" dist="50800" dir="13500000">
                  <a:srgbClr val="000000">
                    <a:alpha val="50000"/>
                  </a:srgbClr>
                </a:innerShdw>
              </a:effectLst>
              <a:latin typeface="+mj-ea"/>
              <a:ea typeface="+mj-ea"/>
            </a:endParaRPr>
          </a:p>
          <a:p>
            <a:endPar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endParaRPr>
          </a:p>
          <a:p>
            <a:r>
              <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rPr>
              <a:t>硕士学位科目： 工商管理硕士学位   </a:t>
            </a:r>
            <a:endPar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endParaRPr>
          </a:p>
          <a:p>
            <a:r>
              <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rPr>
              <a:t>               宗教学硕士学位  </a:t>
            </a:r>
            <a:endPar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endParaRPr>
          </a:p>
          <a:p>
            <a:r>
              <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rPr>
              <a:t>               佛教布道师硕士学位</a:t>
            </a:r>
            <a:endPar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endParaRPr>
          </a:p>
          <a:p>
            <a:r>
              <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rPr>
              <a:t>               心理学硕士学位</a:t>
            </a:r>
            <a:endPar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endParaRPr>
          </a:p>
          <a:p>
            <a:endPar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endParaRPr>
          </a:p>
          <a:p>
            <a:r>
              <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rPr>
              <a:t>学习费用：     交换生一学期</a:t>
            </a:r>
            <a:r>
              <a:rPr lang="en-US" altLang="zh-CN" sz="2800">
                <a:solidFill>
                  <a:schemeClr val="tx1">
                    <a:lumMod val="65000"/>
                    <a:lumOff val="35000"/>
                  </a:schemeClr>
                </a:solidFill>
                <a:effectLst>
                  <a:innerShdw blurRad="63500" dist="50800" dir="13500000">
                    <a:srgbClr val="000000">
                      <a:alpha val="50000"/>
                    </a:srgbClr>
                  </a:innerShdw>
                </a:effectLst>
                <a:latin typeface="+mj-ea"/>
                <a:ea typeface="+mj-ea"/>
                <a:sym typeface="+mn-ea"/>
              </a:rPr>
              <a:t>5</a:t>
            </a:r>
            <a:r>
              <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rPr>
              <a:t>万元左右</a:t>
            </a:r>
            <a:endParaRPr lang="zh-CN" altLang="en-US" sz="2800">
              <a:solidFill>
                <a:schemeClr val="tx1">
                  <a:lumMod val="65000"/>
                  <a:lumOff val="35000"/>
                </a:schemeClr>
              </a:solidFill>
              <a:effectLst>
                <a:innerShdw blurRad="63500" dist="50800" dir="13500000">
                  <a:srgbClr val="000000">
                    <a:alpha val="50000"/>
                  </a:srgbClr>
                </a:innerShdw>
              </a:effectLst>
              <a:latin typeface="+mj-ea"/>
              <a:ea typeface="+mj-ea"/>
            </a:endParaRPr>
          </a:p>
          <a:p>
            <a:r>
              <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rPr>
              <a:t>               留学生一学期</a:t>
            </a:r>
            <a:r>
              <a:rPr lang="en-US" altLang="zh-CN" sz="2800">
                <a:solidFill>
                  <a:schemeClr val="tx1">
                    <a:lumMod val="65000"/>
                    <a:lumOff val="35000"/>
                  </a:schemeClr>
                </a:solidFill>
                <a:effectLst>
                  <a:innerShdw blurRad="63500" dist="50800" dir="13500000">
                    <a:srgbClr val="000000">
                      <a:alpha val="50000"/>
                    </a:srgbClr>
                  </a:innerShdw>
                </a:effectLst>
                <a:latin typeface="+mj-ea"/>
                <a:ea typeface="+mj-ea"/>
                <a:sym typeface="+mn-ea"/>
              </a:rPr>
              <a:t>7</a:t>
            </a:r>
            <a:r>
              <a:rPr lang="zh-CN" altLang="en-US" sz="2800">
                <a:solidFill>
                  <a:schemeClr val="tx1">
                    <a:lumMod val="65000"/>
                    <a:lumOff val="35000"/>
                  </a:schemeClr>
                </a:solidFill>
                <a:effectLst>
                  <a:innerShdw blurRad="63500" dist="50800" dir="13500000">
                    <a:srgbClr val="000000">
                      <a:alpha val="50000"/>
                    </a:srgbClr>
                  </a:innerShdw>
                </a:effectLst>
                <a:latin typeface="+mj-ea"/>
                <a:ea typeface="+mj-ea"/>
                <a:sym typeface="+mn-ea"/>
              </a:rPr>
              <a:t>万元左右</a:t>
            </a:r>
            <a:endParaRPr lang="zh-CN" altLang="en-US" sz="2800"/>
          </a:p>
        </p:txBody>
      </p:sp>
      <p:sp>
        <p:nvSpPr>
          <p:cNvPr id="2" name="灯片编号占位符 1"/>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ctrTitle"/>
            <p:custDataLst>
              <p:tags r:id="rId1"/>
            </p:custDataLst>
          </p:nvPr>
        </p:nvSpPr>
        <p:spPr>
          <a:xfrm>
            <a:off x="1219200" y="2585404"/>
            <a:ext cx="9753600" cy="1685875"/>
          </a:xfrm>
        </p:spPr>
        <p:txBody>
          <a:bodyPr>
            <a:normAutofit/>
          </a:bodyPr>
          <a:lstStyle/>
          <a:p>
            <a:pPr algn="ctr"/>
            <a:r>
              <a:rPr lang="zh-CN" altLang="en-US" sz="600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j-ea"/>
              </a:rPr>
              <a:t>美国西来大学简介</a:t>
            </a:r>
            <a:endParaRPr lang="zh-CN" altLang="en-US" sz="600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j-ea"/>
            </a:endParaRPr>
          </a:p>
        </p:txBody>
      </p:sp>
      <p:sp>
        <p:nvSpPr>
          <p:cNvPr id="4" name="灯片编号占位符 3"/>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ctrTitle"/>
            <p:custDataLst>
              <p:tags r:id="rId1"/>
            </p:custDataLst>
          </p:nvPr>
        </p:nvSpPr>
        <p:spPr/>
        <p:txBody>
          <a:bodyPr>
            <a:normAutofit/>
          </a:bodyPr>
          <a:lstStyle/>
          <a:p>
            <a:r>
              <a:rPr lang="zh-CN" altLang="en-US" sz="6000" smtClean="0">
                <a:latin typeface="+mj-lt"/>
                <a:ea typeface="+mj-ea"/>
              </a:rPr>
              <a:t>项目办理流程</a:t>
            </a:r>
            <a:endParaRPr lang="zh-CN" altLang="en-US" sz="6000" smtClean="0">
              <a:latin typeface="+mj-lt"/>
              <a:ea typeface="+mj-ea"/>
            </a:endParaRPr>
          </a:p>
        </p:txBody>
      </p:sp>
      <p:sp>
        <p:nvSpPr>
          <p:cNvPr id="2" name="灯片编号占位符 1"/>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1856048" y="329706"/>
            <a:ext cx="8486131" cy="727739"/>
            <a:chOff x="1856048" y="329706"/>
            <a:chExt cx="8486131" cy="727739"/>
          </a:xfrm>
        </p:grpSpPr>
        <p:sp>
          <p:nvSpPr>
            <p:cNvPr id="12292" name="Rectangle 3"/>
            <p:cNvSpPr>
              <a:spLocks noChangeArrowheads="1"/>
            </p:cNvSpPr>
            <p:nvPr>
              <p:custDataLst>
                <p:tags r:id="rId2"/>
              </p:custDataLst>
            </p:nvPr>
          </p:nvSpPr>
          <p:spPr bwMode="auto">
            <a:xfrm>
              <a:off x="1856048" y="329706"/>
              <a:ext cx="729562" cy="727739"/>
            </a:xfrm>
            <a:prstGeom prst="rect">
              <a:avLst/>
            </a:prstGeom>
            <a:solidFill>
              <a:srgbClr val="FA671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800">
                  <a:latin typeface="+mn-lt"/>
                  <a:ea typeface="+mn-ea"/>
                  <a:sym typeface="Arial" panose="020B0604020202020204" pitchFamily="34" charset="0"/>
                </a:rPr>
                <a:t>1</a:t>
              </a:r>
              <a:endParaRPr lang="zh-CN" altLang="zh-CN" sz="2800">
                <a:latin typeface="+mn-lt"/>
                <a:ea typeface="+mn-ea"/>
                <a:sym typeface="Arial" panose="020B0604020202020204" pitchFamily="34" charset="0"/>
              </a:endParaRPr>
            </a:p>
          </p:txBody>
        </p:sp>
        <p:sp>
          <p:nvSpPr>
            <p:cNvPr id="12293" name="Rectangle 4"/>
            <p:cNvSpPr>
              <a:spLocks noChangeArrowheads="1"/>
            </p:cNvSpPr>
            <p:nvPr>
              <p:custDataLst>
                <p:tags r:id="rId3"/>
              </p:custDataLst>
            </p:nvPr>
          </p:nvSpPr>
          <p:spPr bwMode="auto">
            <a:xfrm>
              <a:off x="2581962" y="331164"/>
              <a:ext cx="7760217" cy="726281"/>
            </a:xfrm>
            <a:prstGeom prst="rect">
              <a:avLst/>
            </a:prstGeom>
            <a:noFill/>
            <a:ln w="9525" cmpd="sng">
              <a:solidFill>
                <a:srgbClr val="F96D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dirty="0">
                  <a:latin typeface="+mn-lt"/>
                  <a:ea typeface="+mn-ea"/>
                  <a:sym typeface="Arial" panose="020B0604020202020204" pitchFamily="34" charset="0"/>
                </a:rPr>
                <a:t>咨询交换生项目</a:t>
              </a:r>
              <a:endParaRPr lang="zh-CN" altLang="en-US" dirty="0">
                <a:latin typeface="+mn-lt"/>
                <a:ea typeface="+mn-ea"/>
                <a:sym typeface="Arial" panose="020B0604020202020204" pitchFamily="34" charset="0"/>
              </a:endParaRPr>
            </a:p>
          </p:txBody>
        </p:sp>
      </p:grpSp>
      <p:grpSp>
        <p:nvGrpSpPr>
          <p:cNvPr id="7" name="组合 6"/>
          <p:cNvGrpSpPr/>
          <p:nvPr>
            <p:custDataLst>
              <p:tags r:id="rId4"/>
            </p:custDataLst>
          </p:nvPr>
        </p:nvGrpSpPr>
        <p:grpSpPr>
          <a:xfrm>
            <a:off x="1834161" y="1383923"/>
            <a:ext cx="8486131" cy="725914"/>
            <a:chOff x="1834161" y="1383923"/>
            <a:chExt cx="8486131" cy="725914"/>
          </a:xfrm>
        </p:grpSpPr>
        <p:sp>
          <p:nvSpPr>
            <p:cNvPr id="12295" name="Rectangle 6"/>
            <p:cNvSpPr>
              <a:spLocks noChangeArrowheads="1"/>
            </p:cNvSpPr>
            <p:nvPr>
              <p:custDataLst>
                <p:tags r:id="rId5"/>
              </p:custDataLst>
            </p:nvPr>
          </p:nvSpPr>
          <p:spPr bwMode="auto">
            <a:xfrm>
              <a:off x="1834161" y="1383923"/>
              <a:ext cx="729562" cy="725914"/>
            </a:xfrm>
            <a:prstGeom prst="rect">
              <a:avLst/>
            </a:prstGeom>
            <a:solidFill>
              <a:srgbClr val="FB262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800">
                  <a:latin typeface="+mn-lt"/>
                  <a:ea typeface="+mn-ea"/>
                  <a:sym typeface="Arial" panose="020B0604020202020204" pitchFamily="34" charset="0"/>
                </a:rPr>
                <a:t>2</a:t>
              </a:r>
              <a:endParaRPr lang="zh-CN" altLang="zh-CN" sz="2800">
                <a:latin typeface="+mn-lt"/>
                <a:ea typeface="+mn-ea"/>
                <a:sym typeface="Arial" panose="020B0604020202020204" pitchFamily="34" charset="0"/>
              </a:endParaRPr>
            </a:p>
          </p:txBody>
        </p:sp>
        <p:sp>
          <p:nvSpPr>
            <p:cNvPr id="12296" name="Rectangle 7"/>
            <p:cNvSpPr>
              <a:spLocks noChangeArrowheads="1"/>
            </p:cNvSpPr>
            <p:nvPr>
              <p:custDataLst>
                <p:tags r:id="rId6"/>
              </p:custDataLst>
            </p:nvPr>
          </p:nvSpPr>
          <p:spPr bwMode="auto">
            <a:xfrm>
              <a:off x="2560075" y="1385378"/>
              <a:ext cx="7760217" cy="724459"/>
            </a:xfrm>
            <a:prstGeom prst="rect">
              <a:avLst/>
            </a:prstGeom>
            <a:noFill/>
            <a:ln w="9525" cmpd="sng">
              <a:solidFill>
                <a:srgbClr val="FB262C"/>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dirty="0">
                  <a:latin typeface="+mn-lt"/>
                  <a:ea typeface="+mn-ea"/>
                  <a:sym typeface="Arial" panose="020B0604020202020204" pitchFamily="34" charset="0"/>
                </a:rPr>
                <a:t>整理、递交申请材料</a:t>
              </a:r>
              <a:endParaRPr lang="zh-CN" altLang="en-US" dirty="0">
                <a:latin typeface="+mn-lt"/>
                <a:ea typeface="+mn-ea"/>
                <a:sym typeface="Arial" panose="020B0604020202020204" pitchFamily="34" charset="0"/>
              </a:endParaRPr>
            </a:p>
          </p:txBody>
        </p:sp>
      </p:grpSp>
      <p:grpSp>
        <p:nvGrpSpPr>
          <p:cNvPr id="6" name="组合 5"/>
          <p:cNvGrpSpPr/>
          <p:nvPr>
            <p:custDataLst>
              <p:tags r:id="rId7"/>
            </p:custDataLst>
          </p:nvPr>
        </p:nvGrpSpPr>
        <p:grpSpPr>
          <a:xfrm>
            <a:off x="1834161" y="2436315"/>
            <a:ext cx="8486131" cy="727737"/>
            <a:chOff x="1834161" y="2436315"/>
            <a:chExt cx="8486131" cy="727737"/>
          </a:xfrm>
        </p:grpSpPr>
        <p:sp>
          <p:nvSpPr>
            <p:cNvPr id="12298" name="Rectangle 9"/>
            <p:cNvSpPr>
              <a:spLocks noChangeArrowheads="1"/>
            </p:cNvSpPr>
            <p:nvPr>
              <p:custDataLst>
                <p:tags r:id="rId8"/>
              </p:custDataLst>
            </p:nvPr>
          </p:nvSpPr>
          <p:spPr bwMode="auto">
            <a:xfrm>
              <a:off x="1834161" y="2436315"/>
              <a:ext cx="729562" cy="727737"/>
            </a:xfrm>
            <a:prstGeom prst="rect">
              <a:avLst/>
            </a:prstGeom>
            <a:solidFill>
              <a:srgbClr val="00BAF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800">
                  <a:latin typeface="+mn-lt"/>
                  <a:ea typeface="+mn-ea"/>
                  <a:sym typeface="Arial" panose="020B0604020202020204" pitchFamily="34" charset="0"/>
                </a:rPr>
                <a:t>3</a:t>
              </a:r>
              <a:endParaRPr lang="zh-CN" altLang="zh-CN" sz="2800">
                <a:latin typeface="+mn-lt"/>
                <a:ea typeface="+mn-ea"/>
                <a:sym typeface="Arial" panose="020B0604020202020204" pitchFamily="34" charset="0"/>
              </a:endParaRPr>
            </a:p>
          </p:txBody>
        </p:sp>
        <p:sp>
          <p:nvSpPr>
            <p:cNvPr id="12299" name="Rectangle 10"/>
            <p:cNvSpPr>
              <a:spLocks noChangeArrowheads="1"/>
            </p:cNvSpPr>
            <p:nvPr>
              <p:custDataLst>
                <p:tags r:id="rId9"/>
              </p:custDataLst>
            </p:nvPr>
          </p:nvSpPr>
          <p:spPr bwMode="auto">
            <a:xfrm>
              <a:off x="2560075" y="2437773"/>
              <a:ext cx="7760217" cy="726279"/>
            </a:xfrm>
            <a:prstGeom prst="rect">
              <a:avLst/>
            </a:prstGeom>
            <a:noFill/>
            <a:ln w="9525" cmpd="sng">
              <a:solidFill>
                <a:srgbClr val="00BAF7"/>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dirty="0">
                  <a:latin typeface="+mn-lt"/>
                  <a:ea typeface="+mn-ea"/>
                  <a:sym typeface="Arial" panose="020B0604020202020204" pitchFamily="34" charset="0"/>
                </a:rPr>
                <a:t>整理、提交签证材料，跟踪处理周期</a:t>
              </a:r>
              <a:endParaRPr lang="zh-CN" altLang="en-US" dirty="0">
                <a:latin typeface="+mn-lt"/>
                <a:ea typeface="+mn-ea"/>
                <a:sym typeface="Arial" panose="020B0604020202020204" pitchFamily="34" charset="0"/>
              </a:endParaRPr>
            </a:p>
          </p:txBody>
        </p:sp>
      </p:grpSp>
      <p:grpSp>
        <p:nvGrpSpPr>
          <p:cNvPr id="5" name="组合 4"/>
          <p:cNvGrpSpPr/>
          <p:nvPr>
            <p:custDataLst>
              <p:tags r:id="rId10"/>
            </p:custDataLst>
          </p:nvPr>
        </p:nvGrpSpPr>
        <p:grpSpPr>
          <a:xfrm>
            <a:off x="1834161" y="3490532"/>
            <a:ext cx="8486131" cy="727737"/>
            <a:chOff x="1834161" y="3490532"/>
            <a:chExt cx="8486131" cy="727737"/>
          </a:xfrm>
        </p:grpSpPr>
        <p:sp>
          <p:nvSpPr>
            <p:cNvPr id="12301" name="Rectangle 12"/>
            <p:cNvSpPr>
              <a:spLocks noChangeArrowheads="1"/>
            </p:cNvSpPr>
            <p:nvPr>
              <p:custDataLst>
                <p:tags r:id="rId11"/>
              </p:custDataLst>
            </p:nvPr>
          </p:nvSpPr>
          <p:spPr bwMode="auto">
            <a:xfrm>
              <a:off x="1834161" y="3490532"/>
              <a:ext cx="729562" cy="727737"/>
            </a:xfrm>
            <a:prstGeom prst="rect">
              <a:avLst/>
            </a:prstGeom>
            <a:solidFill>
              <a:srgbClr val="92151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800">
                  <a:latin typeface="+mn-lt"/>
                  <a:ea typeface="+mn-ea"/>
                  <a:sym typeface="Arial" panose="020B0604020202020204" pitchFamily="34" charset="0"/>
                </a:rPr>
                <a:t>4</a:t>
              </a:r>
              <a:endParaRPr lang="zh-CN" altLang="zh-CN" sz="2800">
                <a:latin typeface="+mn-lt"/>
                <a:ea typeface="+mn-ea"/>
                <a:sym typeface="Arial" panose="020B0604020202020204" pitchFamily="34" charset="0"/>
              </a:endParaRPr>
            </a:p>
          </p:txBody>
        </p:sp>
        <p:sp>
          <p:nvSpPr>
            <p:cNvPr id="12302" name="Rectangle 13"/>
            <p:cNvSpPr>
              <a:spLocks noChangeArrowheads="1"/>
            </p:cNvSpPr>
            <p:nvPr>
              <p:custDataLst>
                <p:tags r:id="rId12"/>
              </p:custDataLst>
            </p:nvPr>
          </p:nvSpPr>
          <p:spPr bwMode="auto">
            <a:xfrm>
              <a:off x="2560075" y="3491990"/>
              <a:ext cx="7760217" cy="726279"/>
            </a:xfrm>
            <a:prstGeom prst="rect">
              <a:avLst/>
            </a:prstGeom>
            <a:noFill/>
            <a:ln w="9525" cmpd="sng">
              <a:solidFill>
                <a:srgbClr val="921519"/>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dirty="0">
                  <a:latin typeface="+mn-lt"/>
                  <a:ea typeface="+mn-ea"/>
                  <a:sym typeface="Arial" panose="020B0604020202020204" pitchFamily="34" charset="0"/>
                </a:rPr>
                <a:t>代办机票、接机和住宿安置（费用自理）</a:t>
              </a:r>
              <a:endParaRPr lang="zh-CN" altLang="en-US" dirty="0">
                <a:latin typeface="+mn-lt"/>
                <a:ea typeface="+mn-ea"/>
                <a:sym typeface="Arial" panose="020B0604020202020204" pitchFamily="34" charset="0"/>
              </a:endParaRPr>
            </a:p>
          </p:txBody>
        </p:sp>
      </p:grpSp>
      <p:grpSp>
        <p:nvGrpSpPr>
          <p:cNvPr id="4" name="组合 3"/>
          <p:cNvGrpSpPr/>
          <p:nvPr>
            <p:custDataLst>
              <p:tags r:id="rId13"/>
            </p:custDataLst>
          </p:nvPr>
        </p:nvGrpSpPr>
        <p:grpSpPr>
          <a:xfrm>
            <a:off x="1834161" y="4542926"/>
            <a:ext cx="8486131" cy="727739"/>
            <a:chOff x="1834161" y="4542926"/>
            <a:chExt cx="8486131" cy="727739"/>
          </a:xfrm>
        </p:grpSpPr>
        <p:sp>
          <p:nvSpPr>
            <p:cNvPr id="12304" name="Rectangle 15"/>
            <p:cNvSpPr>
              <a:spLocks noChangeArrowheads="1"/>
            </p:cNvSpPr>
            <p:nvPr>
              <p:custDataLst>
                <p:tags r:id="rId14"/>
              </p:custDataLst>
            </p:nvPr>
          </p:nvSpPr>
          <p:spPr bwMode="auto">
            <a:xfrm>
              <a:off x="1834161" y="4542926"/>
              <a:ext cx="729562" cy="727739"/>
            </a:xfrm>
            <a:prstGeom prst="rect">
              <a:avLst/>
            </a:prstGeo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800">
                  <a:latin typeface="+mn-lt"/>
                  <a:ea typeface="+mn-ea"/>
                  <a:sym typeface="Arial" panose="020B0604020202020204" pitchFamily="34" charset="0"/>
                </a:rPr>
                <a:t>5</a:t>
              </a:r>
              <a:endParaRPr lang="zh-CN" altLang="zh-CN" sz="2800">
                <a:latin typeface="+mn-lt"/>
                <a:ea typeface="+mn-ea"/>
                <a:sym typeface="Arial" panose="020B0604020202020204" pitchFamily="34" charset="0"/>
              </a:endParaRPr>
            </a:p>
          </p:txBody>
        </p:sp>
        <p:sp>
          <p:nvSpPr>
            <p:cNvPr id="12305" name="Rectangle 16"/>
            <p:cNvSpPr>
              <a:spLocks noChangeArrowheads="1"/>
            </p:cNvSpPr>
            <p:nvPr>
              <p:custDataLst>
                <p:tags r:id="rId15"/>
              </p:custDataLst>
            </p:nvPr>
          </p:nvSpPr>
          <p:spPr bwMode="auto">
            <a:xfrm>
              <a:off x="2560075" y="4544384"/>
              <a:ext cx="7760217" cy="726281"/>
            </a:xfrm>
            <a:prstGeom prst="rect">
              <a:avLst/>
            </a:prstGeom>
            <a:noFill/>
            <a:ln w="9525" cmpd="sng">
              <a:solidFill>
                <a:schemeClr val="accent5">
                  <a:lumMod val="75000"/>
                </a:schemeClr>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dirty="0">
                  <a:latin typeface="+mn-lt"/>
                  <a:ea typeface="+mn-ea"/>
                  <a:sym typeface="Arial" panose="020B0604020202020204" pitchFamily="34" charset="0"/>
                </a:rPr>
                <a:t>跟踪入学后的状况</a:t>
              </a:r>
              <a:endParaRPr lang="zh-CN" altLang="en-US" dirty="0">
                <a:latin typeface="+mn-lt"/>
                <a:ea typeface="+mn-ea"/>
                <a:sym typeface="Arial" panose="020B0604020202020204" pitchFamily="34" charset="0"/>
              </a:endParaRPr>
            </a:p>
          </p:txBody>
        </p:sp>
      </p:grpSp>
      <p:grpSp>
        <p:nvGrpSpPr>
          <p:cNvPr id="3" name="组合 2"/>
          <p:cNvGrpSpPr/>
          <p:nvPr>
            <p:custDataLst>
              <p:tags r:id="rId16"/>
            </p:custDataLst>
          </p:nvPr>
        </p:nvGrpSpPr>
        <p:grpSpPr>
          <a:xfrm>
            <a:off x="1834161" y="5597142"/>
            <a:ext cx="8486131" cy="727739"/>
            <a:chOff x="1834161" y="5597142"/>
            <a:chExt cx="8486131" cy="727739"/>
          </a:xfrm>
        </p:grpSpPr>
        <p:sp>
          <p:nvSpPr>
            <p:cNvPr id="12307" name="Rectangle 3"/>
            <p:cNvSpPr>
              <a:spLocks noChangeArrowheads="1"/>
            </p:cNvSpPr>
            <p:nvPr>
              <p:custDataLst>
                <p:tags r:id="rId17"/>
              </p:custDataLst>
            </p:nvPr>
          </p:nvSpPr>
          <p:spPr bwMode="auto">
            <a:xfrm>
              <a:off x="1834161" y="5597142"/>
              <a:ext cx="729562" cy="727739"/>
            </a:xfrm>
            <a:prstGeom prst="rect">
              <a:avLst/>
            </a:prstGeom>
            <a:solidFill>
              <a:srgbClr val="FA671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sz="2800">
                  <a:latin typeface="+mn-lt"/>
                  <a:ea typeface="+mn-ea"/>
                  <a:sym typeface="Arial" panose="020B0604020202020204" pitchFamily="34" charset="0"/>
                </a:rPr>
                <a:t>6</a:t>
              </a:r>
              <a:endParaRPr lang="zh-CN" altLang="en-US" sz="2800">
                <a:latin typeface="+mn-lt"/>
                <a:ea typeface="+mn-ea"/>
                <a:sym typeface="Arial" panose="020B0604020202020204" pitchFamily="34" charset="0"/>
              </a:endParaRPr>
            </a:p>
          </p:txBody>
        </p:sp>
        <p:sp>
          <p:nvSpPr>
            <p:cNvPr id="12308" name="Rectangle 4"/>
            <p:cNvSpPr>
              <a:spLocks noChangeArrowheads="1"/>
            </p:cNvSpPr>
            <p:nvPr>
              <p:custDataLst>
                <p:tags r:id="rId18"/>
              </p:custDataLst>
            </p:nvPr>
          </p:nvSpPr>
          <p:spPr bwMode="auto">
            <a:xfrm>
              <a:off x="2560075" y="5598600"/>
              <a:ext cx="7760217" cy="726281"/>
            </a:xfrm>
            <a:prstGeom prst="rect">
              <a:avLst/>
            </a:prstGeom>
            <a:noFill/>
            <a:ln w="9525" cap="flat" cmpd="sng">
              <a:solidFill>
                <a:srgbClr val="F96D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dirty="0">
                  <a:latin typeface="+mn-lt"/>
                  <a:ea typeface="+mn-ea"/>
                  <a:sym typeface="Arial" panose="020B0604020202020204" pitchFamily="34" charset="0"/>
                </a:rPr>
                <a:t>获取及递交学分成绩</a:t>
              </a:r>
              <a:endParaRPr lang="zh-CN" altLang="en-US" dirty="0">
                <a:latin typeface="+mn-lt"/>
                <a:ea typeface="+mn-ea"/>
                <a:sym typeface="Arial" panose="020B0604020202020204" pitchFamily="34" charset="0"/>
              </a:endParaRPr>
            </a:p>
          </p:txBody>
        </p:sp>
      </p:grpSp>
      <p:sp>
        <p:nvSpPr>
          <p:cNvPr id="2" name="灯片编号占位符 1"/>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19"/>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ctrTitle"/>
            <p:custDataLst>
              <p:tags r:id="rId1"/>
            </p:custDataLst>
          </p:nvPr>
        </p:nvSpPr>
        <p:spPr/>
        <p:txBody>
          <a:bodyPr>
            <a:normAutofit/>
          </a:bodyPr>
          <a:lstStyle/>
          <a:p>
            <a:r>
              <a:rPr lang="zh-CN" altLang="en-US" sz="6000" smtClean="0">
                <a:latin typeface="+mj-lt"/>
                <a:ea typeface="+mj-ea"/>
              </a:rPr>
              <a:t>暑假短期游学项目简介</a:t>
            </a:r>
            <a:endParaRPr lang="zh-CN" altLang="en-US" sz="6000" smtClean="0">
              <a:latin typeface="+mj-lt"/>
              <a:ea typeface="+mj-ea"/>
            </a:endParaRPr>
          </a:p>
        </p:txBody>
      </p:sp>
      <p:sp>
        <p:nvSpPr>
          <p:cNvPr id="2" name="灯片编号占位符 1"/>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1856048" y="329706"/>
            <a:ext cx="8486131" cy="727739"/>
            <a:chOff x="1856048" y="329706"/>
            <a:chExt cx="8486131" cy="727739"/>
          </a:xfrm>
        </p:grpSpPr>
        <p:sp>
          <p:nvSpPr>
            <p:cNvPr id="12292" name="Rectangle 3"/>
            <p:cNvSpPr>
              <a:spLocks noChangeArrowheads="1"/>
            </p:cNvSpPr>
            <p:nvPr>
              <p:custDataLst>
                <p:tags r:id="rId2"/>
              </p:custDataLst>
            </p:nvPr>
          </p:nvSpPr>
          <p:spPr bwMode="auto">
            <a:xfrm>
              <a:off x="1856048" y="329706"/>
              <a:ext cx="729562" cy="727739"/>
            </a:xfrm>
            <a:prstGeom prst="rect">
              <a:avLst/>
            </a:prstGeom>
            <a:solidFill>
              <a:srgbClr val="FA671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800">
                  <a:latin typeface="+mn-lt"/>
                  <a:ea typeface="+mn-ea"/>
                  <a:sym typeface="Arial" panose="020B0604020202020204" pitchFamily="34" charset="0"/>
                </a:rPr>
                <a:t>1</a:t>
              </a:r>
              <a:endParaRPr lang="zh-CN" altLang="zh-CN" sz="2800">
                <a:latin typeface="+mn-lt"/>
                <a:ea typeface="+mn-ea"/>
                <a:sym typeface="Arial" panose="020B0604020202020204" pitchFamily="34" charset="0"/>
              </a:endParaRPr>
            </a:p>
          </p:txBody>
        </p:sp>
        <p:sp>
          <p:nvSpPr>
            <p:cNvPr id="12293" name="Rectangle 4"/>
            <p:cNvSpPr>
              <a:spLocks noChangeArrowheads="1"/>
            </p:cNvSpPr>
            <p:nvPr>
              <p:custDataLst>
                <p:tags r:id="rId3"/>
              </p:custDataLst>
            </p:nvPr>
          </p:nvSpPr>
          <p:spPr bwMode="auto">
            <a:xfrm>
              <a:off x="2581962" y="331164"/>
              <a:ext cx="7760217" cy="726281"/>
            </a:xfrm>
            <a:prstGeom prst="rect">
              <a:avLst/>
            </a:prstGeom>
            <a:noFill/>
            <a:ln w="9525" cmpd="sng">
              <a:solidFill>
                <a:srgbClr val="F96D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dirty="0">
                  <a:latin typeface="+mn-lt"/>
                  <a:ea typeface="+mn-ea"/>
                  <a:sym typeface="Arial" panose="020B0604020202020204" pitchFamily="34" charset="0"/>
                </a:rPr>
                <a:t>西来大学主办非盈利短期游学</a:t>
              </a:r>
              <a:r>
                <a:rPr lang="zh-CN" altLang="en-US" sz="2800" dirty="0">
                  <a:latin typeface="+mn-lt"/>
                  <a:ea typeface="+mn-ea"/>
                  <a:sym typeface="Arial" panose="020B0604020202020204" pitchFamily="34" charset="0"/>
                </a:rPr>
                <a:t> </a:t>
              </a:r>
              <a:endParaRPr lang="zh-CN" altLang="en-US" sz="2800" dirty="0">
                <a:latin typeface="+mn-lt"/>
                <a:ea typeface="+mn-ea"/>
                <a:sym typeface="Arial" panose="020B0604020202020204" pitchFamily="34" charset="0"/>
              </a:endParaRPr>
            </a:p>
          </p:txBody>
        </p:sp>
      </p:grpSp>
      <p:grpSp>
        <p:nvGrpSpPr>
          <p:cNvPr id="7" name="组合 6"/>
          <p:cNvGrpSpPr/>
          <p:nvPr>
            <p:custDataLst>
              <p:tags r:id="rId4"/>
            </p:custDataLst>
          </p:nvPr>
        </p:nvGrpSpPr>
        <p:grpSpPr>
          <a:xfrm>
            <a:off x="1834161" y="1383923"/>
            <a:ext cx="8486131" cy="725914"/>
            <a:chOff x="1834161" y="1383923"/>
            <a:chExt cx="8486131" cy="725914"/>
          </a:xfrm>
        </p:grpSpPr>
        <p:sp>
          <p:nvSpPr>
            <p:cNvPr id="12295" name="Rectangle 6"/>
            <p:cNvSpPr>
              <a:spLocks noChangeArrowheads="1"/>
            </p:cNvSpPr>
            <p:nvPr>
              <p:custDataLst>
                <p:tags r:id="rId5"/>
              </p:custDataLst>
            </p:nvPr>
          </p:nvSpPr>
          <p:spPr bwMode="auto">
            <a:xfrm>
              <a:off x="1834161" y="1383923"/>
              <a:ext cx="729562" cy="725914"/>
            </a:xfrm>
            <a:prstGeom prst="rect">
              <a:avLst/>
            </a:prstGeom>
            <a:solidFill>
              <a:srgbClr val="FB262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800">
                  <a:latin typeface="+mn-lt"/>
                  <a:ea typeface="+mn-ea"/>
                  <a:sym typeface="Arial" panose="020B0604020202020204" pitchFamily="34" charset="0"/>
                </a:rPr>
                <a:t>2</a:t>
              </a:r>
              <a:endParaRPr lang="zh-CN" altLang="zh-CN" sz="2800">
                <a:latin typeface="+mn-lt"/>
                <a:ea typeface="+mn-ea"/>
                <a:sym typeface="Arial" panose="020B0604020202020204" pitchFamily="34" charset="0"/>
              </a:endParaRPr>
            </a:p>
          </p:txBody>
        </p:sp>
        <p:sp>
          <p:nvSpPr>
            <p:cNvPr id="12296" name="Rectangle 7"/>
            <p:cNvSpPr>
              <a:spLocks noChangeArrowheads="1"/>
            </p:cNvSpPr>
            <p:nvPr>
              <p:custDataLst>
                <p:tags r:id="rId6"/>
              </p:custDataLst>
            </p:nvPr>
          </p:nvSpPr>
          <p:spPr bwMode="auto">
            <a:xfrm>
              <a:off x="2560075" y="1385378"/>
              <a:ext cx="7760217" cy="724459"/>
            </a:xfrm>
            <a:prstGeom prst="rect">
              <a:avLst/>
            </a:prstGeom>
            <a:noFill/>
            <a:ln w="9525" cmpd="sng">
              <a:solidFill>
                <a:srgbClr val="FB262C"/>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dirty="0">
                  <a:latin typeface="+mn-lt"/>
                  <a:ea typeface="+mn-ea"/>
                  <a:sym typeface="Arial" panose="020B0604020202020204" pitchFamily="34" charset="0"/>
                </a:rPr>
                <a:t>为期</a:t>
              </a:r>
              <a:r>
                <a:rPr lang="en-US" altLang="zh-CN" dirty="0">
                  <a:latin typeface="+mn-lt"/>
                  <a:ea typeface="+mn-ea"/>
                  <a:sym typeface="Arial" panose="020B0604020202020204" pitchFamily="34" charset="0"/>
                </a:rPr>
                <a:t>2-3</a:t>
              </a:r>
              <a:r>
                <a:rPr lang="zh-CN" altLang="en-US" dirty="0">
                  <a:latin typeface="+mn-lt"/>
                  <a:ea typeface="+mn-ea"/>
                  <a:sym typeface="Arial" panose="020B0604020202020204" pitchFamily="34" charset="0"/>
                </a:rPr>
                <a:t>周的学习体验及参观旅行 </a:t>
              </a:r>
              <a:endParaRPr lang="zh-CN" altLang="en-US" dirty="0">
                <a:latin typeface="+mn-lt"/>
                <a:ea typeface="+mn-ea"/>
                <a:sym typeface="Arial" panose="020B0604020202020204" pitchFamily="34" charset="0"/>
              </a:endParaRPr>
            </a:p>
          </p:txBody>
        </p:sp>
      </p:grpSp>
      <p:grpSp>
        <p:nvGrpSpPr>
          <p:cNvPr id="6" name="组合 5"/>
          <p:cNvGrpSpPr/>
          <p:nvPr>
            <p:custDataLst>
              <p:tags r:id="rId7"/>
            </p:custDataLst>
          </p:nvPr>
        </p:nvGrpSpPr>
        <p:grpSpPr>
          <a:xfrm>
            <a:off x="1834161" y="2436315"/>
            <a:ext cx="8486131" cy="727737"/>
            <a:chOff x="1834161" y="2436315"/>
            <a:chExt cx="8486131" cy="727737"/>
          </a:xfrm>
        </p:grpSpPr>
        <p:sp>
          <p:nvSpPr>
            <p:cNvPr id="12298" name="Rectangle 9"/>
            <p:cNvSpPr>
              <a:spLocks noChangeArrowheads="1"/>
            </p:cNvSpPr>
            <p:nvPr>
              <p:custDataLst>
                <p:tags r:id="rId8"/>
              </p:custDataLst>
            </p:nvPr>
          </p:nvSpPr>
          <p:spPr bwMode="auto">
            <a:xfrm>
              <a:off x="1834161" y="2436315"/>
              <a:ext cx="729562" cy="727737"/>
            </a:xfrm>
            <a:prstGeom prst="rect">
              <a:avLst/>
            </a:prstGeom>
            <a:solidFill>
              <a:srgbClr val="00BAF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800">
                  <a:latin typeface="+mn-lt"/>
                  <a:ea typeface="+mn-ea"/>
                  <a:sym typeface="Arial" panose="020B0604020202020204" pitchFamily="34" charset="0"/>
                </a:rPr>
                <a:t>3</a:t>
              </a:r>
              <a:endParaRPr lang="zh-CN" altLang="zh-CN" sz="2800">
                <a:latin typeface="+mn-lt"/>
                <a:ea typeface="+mn-ea"/>
                <a:sym typeface="Arial" panose="020B0604020202020204" pitchFamily="34" charset="0"/>
              </a:endParaRPr>
            </a:p>
          </p:txBody>
        </p:sp>
        <p:sp>
          <p:nvSpPr>
            <p:cNvPr id="12299" name="Rectangle 10"/>
            <p:cNvSpPr>
              <a:spLocks noChangeArrowheads="1"/>
            </p:cNvSpPr>
            <p:nvPr>
              <p:custDataLst>
                <p:tags r:id="rId9"/>
              </p:custDataLst>
            </p:nvPr>
          </p:nvSpPr>
          <p:spPr bwMode="auto">
            <a:xfrm>
              <a:off x="2560075" y="2437773"/>
              <a:ext cx="7760217" cy="726279"/>
            </a:xfrm>
            <a:prstGeom prst="rect">
              <a:avLst/>
            </a:prstGeom>
            <a:noFill/>
            <a:ln w="9525" cmpd="sng">
              <a:solidFill>
                <a:srgbClr val="00BAF7"/>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dirty="0">
                  <a:latin typeface="+mn-lt"/>
                  <a:ea typeface="+mn-ea"/>
                  <a:sym typeface="Arial" panose="020B0604020202020204" pitchFamily="34" charset="0"/>
                </a:rPr>
                <a:t>周一至周五上午美式课堂体验 </a:t>
              </a:r>
              <a:endParaRPr lang="zh-CN" altLang="en-US" dirty="0">
                <a:latin typeface="+mn-lt"/>
                <a:ea typeface="+mn-ea"/>
                <a:sym typeface="Arial" panose="020B0604020202020204" pitchFamily="34" charset="0"/>
              </a:endParaRPr>
            </a:p>
          </p:txBody>
        </p:sp>
      </p:grpSp>
      <p:grpSp>
        <p:nvGrpSpPr>
          <p:cNvPr id="5" name="组合 4"/>
          <p:cNvGrpSpPr/>
          <p:nvPr>
            <p:custDataLst>
              <p:tags r:id="rId10"/>
            </p:custDataLst>
          </p:nvPr>
        </p:nvGrpSpPr>
        <p:grpSpPr>
          <a:xfrm>
            <a:off x="1834161" y="3490532"/>
            <a:ext cx="8486131" cy="727737"/>
            <a:chOff x="1834161" y="3490532"/>
            <a:chExt cx="8486131" cy="727737"/>
          </a:xfrm>
        </p:grpSpPr>
        <p:sp>
          <p:nvSpPr>
            <p:cNvPr id="12301" name="Rectangle 12"/>
            <p:cNvSpPr>
              <a:spLocks noChangeArrowheads="1"/>
            </p:cNvSpPr>
            <p:nvPr>
              <p:custDataLst>
                <p:tags r:id="rId11"/>
              </p:custDataLst>
            </p:nvPr>
          </p:nvSpPr>
          <p:spPr bwMode="auto">
            <a:xfrm>
              <a:off x="1834161" y="3490532"/>
              <a:ext cx="729562" cy="727737"/>
            </a:xfrm>
            <a:prstGeom prst="rect">
              <a:avLst/>
            </a:prstGeom>
            <a:solidFill>
              <a:srgbClr val="92151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800">
                  <a:latin typeface="+mn-lt"/>
                  <a:ea typeface="+mn-ea"/>
                  <a:sym typeface="Arial" panose="020B0604020202020204" pitchFamily="34" charset="0"/>
                </a:rPr>
                <a:t>4</a:t>
              </a:r>
              <a:endParaRPr lang="zh-CN" altLang="zh-CN" sz="2800">
                <a:latin typeface="+mn-lt"/>
                <a:ea typeface="+mn-ea"/>
                <a:sym typeface="Arial" panose="020B0604020202020204" pitchFamily="34" charset="0"/>
              </a:endParaRPr>
            </a:p>
          </p:txBody>
        </p:sp>
        <p:sp>
          <p:nvSpPr>
            <p:cNvPr id="12302" name="Rectangle 13"/>
            <p:cNvSpPr>
              <a:spLocks noChangeArrowheads="1"/>
            </p:cNvSpPr>
            <p:nvPr>
              <p:custDataLst>
                <p:tags r:id="rId12"/>
              </p:custDataLst>
            </p:nvPr>
          </p:nvSpPr>
          <p:spPr bwMode="auto">
            <a:xfrm>
              <a:off x="2560075" y="3491990"/>
              <a:ext cx="7760217" cy="726279"/>
            </a:xfrm>
            <a:prstGeom prst="rect">
              <a:avLst/>
            </a:prstGeom>
            <a:noFill/>
            <a:ln w="9525" cmpd="sng">
              <a:solidFill>
                <a:srgbClr val="921519"/>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dirty="0">
                  <a:latin typeface="+mn-lt"/>
                  <a:ea typeface="+mn-ea"/>
                  <a:sym typeface="Arial" panose="020B0604020202020204" pitchFamily="34" charset="0"/>
                </a:rPr>
                <a:t>周一周五下午洛杉矶市内景点、名校参观</a:t>
              </a:r>
              <a:endParaRPr lang="zh-CN" altLang="en-US" dirty="0">
                <a:latin typeface="+mn-lt"/>
                <a:ea typeface="+mn-ea"/>
                <a:sym typeface="Arial" panose="020B0604020202020204" pitchFamily="34" charset="0"/>
              </a:endParaRPr>
            </a:p>
          </p:txBody>
        </p:sp>
      </p:grpSp>
      <p:grpSp>
        <p:nvGrpSpPr>
          <p:cNvPr id="4" name="组合 3"/>
          <p:cNvGrpSpPr/>
          <p:nvPr>
            <p:custDataLst>
              <p:tags r:id="rId13"/>
            </p:custDataLst>
          </p:nvPr>
        </p:nvGrpSpPr>
        <p:grpSpPr>
          <a:xfrm>
            <a:off x="1834161" y="4542926"/>
            <a:ext cx="8486131" cy="727739"/>
            <a:chOff x="1834161" y="4542926"/>
            <a:chExt cx="8486131" cy="727739"/>
          </a:xfrm>
        </p:grpSpPr>
        <p:sp>
          <p:nvSpPr>
            <p:cNvPr id="12304" name="Rectangle 15"/>
            <p:cNvSpPr>
              <a:spLocks noChangeArrowheads="1"/>
            </p:cNvSpPr>
            <p:nvPr>
              <p:custDataLst>
                <p:tags r:id="rId14"/>
              </p:custDataLst>
            </p:nvPr>
          </p:nvSpPr>
          <p:spPr bwMode="auto">
            <a:xfrm>
              <a:off x="1834161" y="4542926"/>
              <a:ext cx="729562" cy="727739"/>
            </a:xfrm>
            <a:prstGeom prst="rect">
              <a:avLst/>
            </a:prstGeo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2">
              <a:schemeClr val="accent1"/>
            </a:fillRef>
            <a:effectRef idx="1">
              <a:schemeClr val="accent1"/>
            </a:effectRef>
            <a:fontRef idx="minor">
              <a:schemeClr val="dk1"/>
            </a:fontRef>
          </p:style>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zh-CN" sz="2800">
                  <a:latin typeface="+mn-lt"/>
                  <a:ea typeface="+mn-ea"/>
                  <a:sym typeface="Arial" panose="020B0604020202020204" pitchFamily="34" charset="0"/>
                </a:rPr>
                <a:t>5</a:t>
              </a:r>
              <a:endParaRPr lang="zh-CN" altLang="zh-CN" sz="2800">
                <a:latin typeface="+mn-lt"/>
                <a:ea typeface="+mn-ea"/>
                <a:sym typeface="Arial" panose="020B0604020202020204" pitchFamily="34" charset="0"/>
              </a:endParaRPr>
            </a:p>
          </p:txBody>
        </p:sp>
        <p:sp>
          <p:nvSpPr>
            <p:cNvPr id="12305" name="Rectangle 16"/>
            <p:cNvSpPr>
              <a:spLocks noChangeArrowheads="1"/>
            </p:cNvSpPr>
            <p:nvPr>
              <p:custDataLst>
                <p:tags r:id="rId15"/>
              </p:custDataLst>
            </p:nvPr>
          </p:nvSpPr>
          <p:spPr bwMode="auto">
            <a:xfrm>
              <a:off x="2560075" y="4544384"/>
              <a:ext cx="7760217" cy="726281"/>
            </a:xfrm>
            <a:prstGeom prst="rect">
              <a:avLst/>
            </a:prstGeom>
            <a:noFill/>
            <a:ln w="9525" cmpd="sng">
              <a:solidFill>
                <a:schemeClr val="accent3">
                  <a:lumMod val="60000"/>
                  <a:lumOff val="40000"/>
                </a:schemeClr>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dirty="0">
                  <a:latin typeface="+mn-lt"/>
                  <a:ea typeface="+mn-ea"/>
                  <a:sym typeface="Arial" panose="020B0604020202020204" pitchFamily="34" charset="0"/>
                </a:rPr>
                <a:t>周末周边城市参观游览</a:t>
              </a:r>
              <a:endParaRPr lang="zh-CN" altLang="en-US" dirty="0">
                <a:latin typeface="+mn-lt"/>
                <a:ea typeface="+mn-ea"/>
                <a:sym typeface="Arial" panose="020B0604020202020204" pitchFamily="34" charset="0"/>
              </a:endParaRPr>
            </a:p>
          </p:txBody>
        </p:sp>
      </p:grpSp>
      <p:grpSp>
        <p:nvGrpSpPr>
          <p:cNvPr id="3" name="组合 2"/>
          <p:cNvGrpSpPr/>
          <p:nvPr>
            <p:custDataLst>
              <p:tags r:id="rId16"/>
            </p:custDataLst>
          </p:nvPr>
        </p:nvGrpSpPr>
        <p:grpSpPr>
          <a:xfrm>
            <a:off x="1834161" y="5597142"/>
            <a:ext cx="8486131" cy="727739"/>
            <a:chOff x="1834161" y="5597142"/>
            <a:chExt cx="8486131" cy="727739"/>
          </a:xfrm>
        </p:grpSpPr>
        <p:sp>
          <p:nvSpPr>
            <p:cNvPr id="12307" name="Rectangle 3"/>
            <p:cNvSpPr>
              <a:spLocks noChangeArrowheads="1"/>
            </p:cNvSpPr>
            <p:nvPr>
              <p:custDataLst>
                <p:tags r:id="rId17"/>
              </p:custDataLst>
            </p:nvPr>
          </p:nvSpPr>
          <p:spPr bwMode="auto">
            <a:xfrm>
              <a:off x="1834161" y="5597142"/>
              <a:ext cx="729562" cy="727739"/>
            </a:xfrm>
            <a:prstGeom prst="rect">
              <a:avLst/>
            </a:prstGeom>
            <a:solidFill>
              <a:srgbClr val="FA671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sz="2800">
                  <a:latin typeface="+mn-lt"/>
                  <a:ea typeface="+mn-ea"/>
                  <a:sym typeface="Arial" panose="020B0604020202020204" pitchFamily="34" charset="0"/>
                </a:rPr>
                <a:t>6</a:t>
              </a:r>
              <a:endParaRPr lang="zh-CN" altLang="en-US" sz="2800">
                <a:latin typeface="+mn-lt"/>
                <a:ea typeface="+mn-ea"/>
                <a:sym typeface="Arial" panose="020B0604020202020204" pitchFamily="34" charset="0"/>
              </a:endParaRPr>
            </a:p>
          </p:txBody>
        </p:sp>
        <p:sp>
          <p:nvSpPr>
            <p:cNvPr id="12308" name="Rectangle 4"/>
            <p:cNvSpPr>
              <a:spLocks noChangeArrowheads="1"/>
            </p:cNvSpPr>
            <p:nvPr>
              <p:custDataLst>
                <p:tags r:id="rId18"/>
              </p:custDataLst>
            </p:nvPr>
          </p:nvSpPr>
          <p:spPr bwMode="auto">
            <a:xfrm>
              <a:off x="2560075" y="5598600"/>
              <a:ext cx="7760217" cy="726281"/>
            </a:xfrm>
            <a:prstGeom prst="rect">
              <a:avLst/>
            </a:prstGeom>
            <a:noFill/>
            <a:ln w="9525" cap="flat" cmpd="sng">
              <a:solidFill>
                <a:srgbClr val="F96D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lvl1pPr>
                <a:spcBef>
                  <a:spcPct val="20000"/>
                </a:spcBef>
                <a:buChar char="•"/>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黑体" panose="02010609060101010101" pitchFamily="49" charset="-122"/>
                </a:defRPr>
              </a:lvl9pPr>
            </a:lstStyle>
            <a:p>
              <a:pPr algn="ctr" eaLnBrk="1" hangingPunct="1">
                <a:spcBef>
                  <a:spcPct val="0"/>
                </a:spcBef>
                <a:buFontTx/>
                <a:buNone/>
              </a:pPr>
              <a:r>
                <a:rPr lang="zh-CN" altLang="en-US" dirty="0">
                  <a:latin typeface="+mn-lt"/>
                  <a:ea typeface="+mn-ea"/>
                  <a:sym typeface="Arial" panose="020B0604020202020204" pitchFamily="34" charset="0"/>
                </a:rPr>
                <a:t>美国工厂、农场、对口单位专业参观</a:t>
              </a:r>
              <a:endParaRPr lang="zh-CN" altLang="en-US" dirty="0">
                <a:latin typeface="+mn-lt"/>
                <a:ea typeface="+mn-ea"/>
                <a:sym typeface="Arial" panose="020B0604020202020204" pitchFamily="34" charset="0"/>
              </a:endParaRPr>
            </a:p>
          </p:txBody>
        </p:sp>
      </p:grpSp>
      <p:sp>
        <p:nvSpPr>
          <p:cNvPr id="2" name="灯片编号占位符 1"/>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19"/>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EE9D3210-A4F5-4AF1-ADF2-303AA2522EF7}" type="slidenum">
              <a:rPr lang="zh-CN" altLang="en-US" smtClean="0"/>
            </a:fld>
            <a:endParaRPr lang="zh-CN" altLang="en-US"/>
          </a:p>
        </p:txBody>
      </p:sp>
      <p:sp>
        <p:nvSpPr>
          <p:cNvPr id="6" name="文本框 5"/>
          <p:cNvSpPr txBox="1"/>
          <p:nvPr/>
        </p:nvSpPr>
        <p:spPr>
          <a:xfrm>
            <a:off x="64770" y="342900"/>
            <a:ext cx="3057525" cy="518160"/>
          </a:xfrm>
          <a:prstGeom prst="rect">
            <a:avLst/>
          </a:prstGeom>
          <a:noFill/>
          <a:ln>
            <a:noFill/>
          </a:ln>
        </p:spPr>
        <p:txBody>
          <a:bodyPr wrap="square" rtlCol="0">
            <a:spAutoFit/>
          </a:bodyPr>
          <a:p>
            <a:pPr algn="ctr"/>
            <a:r>
              <a:rPr lang="zh-CN" altLang="en-US" sz="2800">
                <a:solidFill>
                  <a:schemeClr val="accent5">
                    <a:lumMod val="50000"/>
                  </a:schemeClr>
                </a:solidFill>
                <a:effectLst>
                  <a:outerShdw blurRad="38100" dist="19050" dir="2700000" algn="tl" rotWithShape="0">
                    <a:schemeClr val="dk1">
                      <a:alpha val="40000"/>
                    </a:schemeClr>
                  </a:outerShdw>
                </a:effectLst>
              </a:rPr>
              <a:t>游学景点</a:t>
            </a:r>
            <a:endParaRPr lang="zh-CN" altLang="en-US" sz="2800">
              <a:solidFill>
                <a:schemeClr val="accent5">
                  <a:lumMod val="50000"/>
                </a:schemeClr>
              </a:solidFill>
              <a:effectLst>
                <a:outerShdw blurRad="38100" dist="19050" dir="2700000" algn="tl" rotWithShape="0">
                  <a:schemeClr val="dk1">
                    <a:alpha val="40000"/>
                  </a:schemeClr>
                </a:outerShdw>
              </a:effectLst>
            </a:endParaRPr>
          </a:p>
        </p:txBody>
      </p:sp>
      <p:pic>
        <p:nvPicPr>
          <p:cNvPr id="8" name="图片 7" descr="1413794166003p194mb5no31fl02ig1t1t1imof276"/>
          <p:cNvPicPr>
            <a:picLocks noChangeAspect="1"/>
          </p:cNvPicPr>
          <p:nvPr/>
        </p:nvPicPr>
        <p:blipFill>
          <a:blip r:embed="rId1"/>
          <a:stretch>
            <a:fillRect/>
          </a:stretch>
        </p:blipFill>
        <p:spPr>
          <a:xfrm>
            <a:off x="264160" y="972820"/>
            <a:ext cx="4438015" cy="2957195"/>
          </a:xfrm>
          <a:prstGeom prst="rect">
            <a:avLst/>
          </a:prstGeom>
        </p:spPr>
      </p:pic>
      <p:sp>
        <p:nvSpPr>
          <p:cNvPr id="9" name="文本框 8"/>
          <p:cNvSpPr txBox="1"/>
          <p:nvPr/>
        </p:nvSpPr>
        <p:spPr>
          <a:xfrm>
            <a:off x="759460" y="4111625"/>
            <a:ext cx="2506980" cy="457200"/>
          </a:xfrm>
          <a:prstGeom prst="rect">
            <a:avLst/>
          </a:prstGeom>
          <a:noFill/>
        </p:spPr>
        <p:txBody>
          <a:bodyPr wrap="none" rtlCol="0" anchor="t">
            <a:spAutoFit/>
          </a:bodyPr>
          <a:p>
            <a:r>
              <a:rPr lang="en-US" altLang="zh-CN">
                <a:effectLst>
                  <a:outerShdw blurRad="38100" dist="19050" dir="2700000" algn="tl" rotWithShape="0">
                    <a:schemeClr val="dk1">
                      <a:alpha val="40000"/>
                    </a:schemeClr>
                  </a:outerShdw>
                </a:effectLst>
                <a:sym typeface="+mn-ea"/>
              </a:rPr>
              <a:t>   </a:t>
            </a:r>
            <a:r>
              <a:rPr lang="zh-CN" altLang="en-US" sz="2400">
                <a:effectLst>
                  <a:outerShdw blurRad="38100" dist="19050" dir="2700000" algn="tl" rotWithShape="0">
                    <a:schemeClr val="dk1">
                      <a:alpha val="40000"/>
                    </a:schemeClr>
                  </a:outerShdw>
                </a:effectLst>
                <a:sym typeface="+mn-ea"/>
              </a:rPr>
              <a:t>旧金山九曲花街</a:t>
            </a:r>
            <a:endParaRPr lang="zh-CN" altLang="en-US" sz="2400">
              <a:effectLst>
                <a:outerShdw blurRad="38100" dist="19050" dir="2700000" algn="tl" rotWithShape="0">
                  <a:schemeClr val="dk1">
                    <a:alpha val="40000"/>
                  </a:schemeClr>
                </a:outerShdw>
              </a:effectLst>
              <a:sym typeface="+mn-ea"/>
            </a:endParaRPr>
          </a:p>
        </p:txBody>
      </p:sp>
      <p:pic>
        <p:nvPicPr>
          <p:cNvPr id="13" name="图片 12" descr="4"/>
          <p:cNvPicPr>
            <a:picLocks noChangeAspect="1"/>
          </p:cNvPicPr>
          <p:nvPr/>
        </p:nvPicPr>
        <p:blipFill>
          <a:blip r:embed="rId2"/>
          <a:stretch>
            <a:fillRect/>
          </a:stretch>
        </p:blipFill>
        <p:spPr>
          <a:xfrm>
            <a:off x="6407150" y="3036570"/>
            <a:ext cx="5169535" cy="3046095"/>
          </a:xfrm>
          <a:prstGeom prst="rect">
            <a:avLst/>
          </a:prstGeom>
        </p:spPr>
      </p:pic>
      <p:sp>
        <p:nvSpPr>
          <p:cNvPr id="14" name="文本框 13"/>
          <p:cNvSpPr txBox="1"/>
          <p:nvPr/>
        </p:nvSpPr>
        <p:spPr>
          <a:xfrm>
            <a:off x="6789420" y="1798320"/>
            <a:ext cx="4787265" cy="579120"/>
          </a:xfrm>
          <a:prstGeom prst="rect">
            <a:avLst/>
          </a:prstGeom>
          <a:noFill/>
        </p:spPr>
        <p:txBody>
          <a:bodyPr wrap="square" rtlCol="0">
            <a:spAutoFit/>
          </a:bodyPr>
          <a:p>
            <a:r>
              <a:rPr lang="en-US" altLang="zh-CN"/>
              <a:t>     </a:t>
            </a:r>
            <a:r>
              <a:rPr lang="en-US" altLang="zh-CN" sz="32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rPr>
              <a:t>旧金山金门大桥</a:t>
            </a:r>
            <a:endParaRPr lang="zh-CN" altLang="en-US" sz="2400">
              <a:solidFill>
                <a:schemeClr val="tx1"/>
              </a:solidFill>
              <a:effectLst/>
            </a:endParaRPr>
          </a:p>
        </p:txBody>
      </p:sp>
      <p:cxnSp>
        <p:nvCxnSpPr>
          <p:cNvPr id="17" name="直接连接符 16"/>
          <p:cNvCxnSpPr/>
          <p:nvPr/>
        </p:nvCxnSpPr>
        <p:spPr>
          <a:xfrm>
            <a:off x="5544820" y="1798320"/>
            <a:ext cx="19050" cy="337185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灯片编号占位符 2"/>
          <p:cNvSpPr>
            <a:spLocks noGrp="1"/>
          </p:cNvSpPr>
          <p:nvPr>
            <p:ph type="sldNum" sz="quarter" idx="12"/>
          </p:nvPr>
        </p:nvSpPr>
        <p:spPr/>
        <p:txBody>
          <a:bodyPr/>
          <a:p>
            <a:fld id="{EE9D3210-A4F5-4AF1-ADF2-303AA2522EF7}" type="slidenum">
              <a:rPr lang="zh-CN" altLang="en-US" smtClean="0"/>
            </a:fld>
            <a:endParaRPr lang="zh-CN" altLang="en-US"/>
          </a:p>
        </p:txBody>
      </p:sp>
      <p:sp>
        <p:nvSpPr>
          <p:cNvPr id="4" name="文本框 3"/>
          <p:cNvSpPr txBox="1"/>
          <p:nvPr/>
        </p:nvSpPr>
        <p:spPr>
          <a:xfrm>
            <a:off x="102870" y="200025"/>
            <a:ext cx="3057525" cy="518160"/>
          </a:xfrm>
          <a:prstGeom prst="rect">
            <a:avLst/>
          </a:prstGeom>
          <a:noFill/>
          <a:ln>
            <a:noFill/>
          </a:ln>
        </p:spPr>
        <p:txBody>
          <a:bodyPr wrap="square" rtlCol="0">
            <a:spAutoFit/>
          </a:bodyPr>
          <a:p>
            <a:pPr algn="ctr"/>
            <a:r>
              <a:rPr lang="zh-CN" altLang="en-US" sz="2800">
                <a:solidFill>
                  <a:schemeClr val="accent5">
                    <a:lumMod val="50000"/>
                  </a:schemeClr>
                </a:solidFill>
                <a:effectLst>
                  <a:outerShdw blurRad="38100" dist="19050" dir="2700000" algn="tl" rotWithShape="0">
                    <a:schemeClr val="dk1">
                      <a:alpha val="40000"/>
                    </a:schemeClr>
                  </a:outerShdw>
                </a:effectLst>
                <a:sym typeface="+mn-ea"/>
              </a:rPr>
              <a:t>游学景点</a:t>
            </a:r>
            <a:endParaRPr lang="zh-CN" altLang="en-US" sz="2800">
              <a:solidFill>
                <a:schemeClr val="accent5">
                  <a:lumMod val="50000"/>
                </a:schemeClr>
              </a:solidFill>
              <a:effectLst>
                <a:outerShdw blurRad="38100" dist="19050" dir="2700000" algn="tl" rotWithShape="0">
                  <a:schemeClr val="dk1">
                    <a:alpha val="40000"/>
                  </a:schemeClr>
                </a:outerShdw>
              </a:effectLst>
            </a:endParaRPr>
          </a:p>
        </p:txBody>
      </p:sp>
      <p:pic>
        <p:nvPicPr>
          <p:cNvPr id="7" name="图片 6" descr="4587760645407949063"/>
          <p:cNvPicPr>
            <a:picLocks noChangeAspect="1"/>
          </p:cNvPicPr>
          <p:nvPr/>
        </p:nvPicPr>
        <p:blipFill>
          <a:blip r:embed="rId1"/>
          <a:stretch>
            <a:fillRect/>
          </a:stretch>
        </p:blipFill>
        <p:spPr>
          <a:xfrm>
            <a:off x="207645" y="957580"/>
            <a:ext cx="3710940" cy="2459355"/>
          </a:xfrm>
          <a:prstGeom prst="rect">
            <a:avLst/>
          </a:prstGeom>
        </p:spPr>
      </p:pic>
      <p:sp>
        <p:nvSpPr>
          <p:cNvPr id="8" name="文本框 7"/>
          <p:cNvSpPr txBox="1"/>
          <p:nvPr/>
        </p:nvSpPr>
        <p:spPr>
          <a:xfrm>
            <a:off x="541020" y="3416935"/>
            <a:ext cx="4107815" cy="457200"/>
          </a:xfrm>
          <a:prstGeom prst="rect">
            <a:avLst/>
          </a:prstGeom>
          <a:noFill/>
        </p:spPr>
        <p:txBody>
          <a:bodyPr wrap="square" rtlCol="0" anchor="t">
            <a:spAutoFit/>
            <a:scene3d>
              <a:camera prst="orthographicFront"/>
              <a:lightRig rig="threePt" dir="t"/>
            </a:scene3d>
          </a:bodyPr>
          <a:p>
            <a:r>
              <a:rPr lang="zh-CN" altLang="en-US" sz="2400">
                <a:solidFill>
                  <a:schemeClr val="tx1"/>
                </a:solidFill>
                <a:effectLst/>
              </a:rPr>
              <a:t>科罗拉多大峡谷</a:t>
            </a:r>
            <a:endParaRPr lang="zh-CN" altLang="en-US" sz="2400">
              <a:solidFill>
                <a:schemeClr val="tx1"/>
              </a:solidFill>
              <a:effectLst/>
            </a:endParaRPr>
          </a:p>
        </p:txBody>
      </p:sp>
      <p:pic>
        <p:nvPicPr>
          <p:cNvPr id="9" name="图片 8" descr="CggYG1XNVe6AONVtAAocxQOqZRc541_R_1600_10000_Mtg_7"/>
          <p:cNvPicPr>
            <a:picLocks noChangeAspect="1"/>
          </p:cNvPicPr>
          <p:nvPr/>
        </p:nvPicPr>
        <p:blipFill>
          <a:blip r:embed="rId2"/>
          <a:stretch>
            <a:fillRect/>
          </a:stretch>
        </p:blipFill>
        <p:spPr>
          <a:xfrm>
            <a:off x="7588885" y="568325"/>
            <a:ext cx="3656965" cy="2610485"/>
          </a:xfrm>
          <a:prstGeom prst="rect">
            <a:avLst/>
          </a:prstGeom>
        </p:spPr>
      </p:pic>
      <p:sp>
        <p:nvSpPr>
          <p:cNvPr id="10" name="文本框 9"/>
          <p:cNvSpPr txBox="1"/>
          <p:nvPr/>
        </p:nvSpPr>
        <p:spPr>
          <a:xfrm>
            <a:off x="4709160" y="1771650"/>
            <a:ext cx="2506980" cy="457200"/>
          </a:xfrm>
          <a:prstGeom prst="rect">
            <a:avLst/>
          </a:prstGeom>
          <a:noFill/>
        </p:spPr>
        <p:txBody>
          <a:bodyPr wrap="none" rtlCol="0" anchor="t">
            <a:spAutoFit/>
          </a:bodyPr>
          <a:p>
            <a:r>
              <a:rPr lang="en-US" altLang="zh-CN">
                <a:effectLst>
                  <a:outerShdw blurRad="38100" dist="19050" dir="2700000" algn="tl" rotWithShape="0">
                    <a:schemeClr val="dk1">
                      <a:alpha val="40000"/>
                    </a:schemeClr>
                  </a:outerShdw>
                </a:effectLst>
                <a:sym typeface="+mn-ea"/>
              </a:rPr>
              <a:t>   </a:t>
            </a:r>
            <a:r>
              <a:rPr lang="zh-CN" altLang="en-US" sz="2400">
                <a:solidFill>
                  <a:schemeClr val="tx1"/>
                </a:solidFill>
                <a:effectLst/>
                <a:sym typeface="+mn-ea"/>
              </a:rPr>
              <a:t>拉斯维加斯夜景</a:t>
            </a:r>
            <a:endParaRPr lang="zh-CN" altLang="en-US" sz="2400">
              <a:solidFill>
                <a:schemeClr val="tx1"/>
              </a:solidFill>
              <a:effectLst/>
              <a:sym typeface="+mn-ea"/>
            </a:endParaRPr>
          </a:p>
        </p:txBody>
      </p:sp>
      <p:pic>
        <p:nvPicPr>
          <p:cNvPr id="11" name="图片 10" descr="u=687230634,289106154&amp;fm=23&amp;gp=0"/>
          <p:cNvPicPr>
            <a:picLocks noChangeAspect="1"/>
          </p:cNvPicPr>
          <p:nvPr/>
        </p:nvPicPr>
        <p:blipFill>
          <a:blip r:embed="rId3"/>
          <a:stretch>
            <a:fillRect/>
          </a:stretch>
        </p:blipFill>
        <p:spPr>
          <a:xfrm>
            <a:off x="207645" y="4220210"/>
            <a:ext cx="4082415" cy="2370455"/>
          </a:xfrm>
          <a:prstGeom prst="rect">
            <a:avLst/>
          </a:prstGeom>
        </p:spPr>
      </p:pic>
      <p:sp>
        <p:nvSpPr>
          <p:cNvPr id="12" name="文本框 11"/>
          <p:cNvSpPr txBox="1"/>
          <p:nvPr/>
        </p:nvSpPr>
        <p:spPr>
          <a:xfrm>
            <a:off x="4290060" y="5483225"/>
            <a:ext cx="2926080" cy="457200"/>
          </a:xfrm>
          <a:prstGeom prst="rect">
            <a:avLst/>
          </a:prstGeom>
          <a:noFill/>
        </p:spPr>
        <p:txBody>
          <a:bodyPr wrap="none" rtlCol="0" anchor="t">
            <a:spAutoFit/>
          </a:bodyPr>
          <a:p>
            <a:r>
              <a:rPr lang="zh-CN" altLang="en-US" sz="2400">
                <a:solidFill>
                  <a:schemeClr val="tx1"/>
                </a:solidFill>
                <a:effectLst/>
              </a:rPr>
              <a:t>加州大学洛杉矶分校</a:t>
            </a:r>
            <a:endParaRPr lang="zh-CN" altLang="en-US" sz="2400">
              <a:solidFill>
                <a:schemeClr val="tx1"/>
              </a:solidFill>
              <a:effectLst/>
            </a:endParaRPr>
          </a:p>
        </p:txBody>
      </p:sp>
      <p:pic>
        <p:nvPicPr>
          <p:cNvPr id="13" name="图片 12" descr="U7498P1275DT20121129155148"/>
          <p:cNvPicPr>
            <a:picLocks noChangeAspect="1"/>
          </p:cNvPicPr>
          <p:nvPr/>
        </p:nvPicPr>
        <p:blipFill>
          <a:blip r:embed="rId4"/>
          <a:stretch>
            <a:fillRect/>
          </a:stretch>
        </p:blipFill>
        <p:spPr>
          <a:xfrm>
            <a:off x="7390130" y="3434715"/>
            <a:ext cx="4182745" cy="3155950"/>
          </a:xfrm>
          <a:prstGeom prst="rect">
            <a:avLst/>
          </a:prstGeom>
        </p:spPr>
      </p:pic>
      <p:sp>
        <p:nvSpPr>
          <p:cNvPr id="15" name="文本框 14"/>
          <p:cNvSpPr txBox="1"/>
          <p:nvPr/>
        </p:nvSpPr>
        <p:spPr>
          <a:xfrm>
            <a:off x="5375910" y="3690620"/>
            <a:ext cx="1917700" cy="457200"/>
          </a:xfrm>
          <a:prstGeom prst="rect">
            <a:avLst/>
          </a:prstGeom>
          <a:noFill/>
        </p:spPr>
        <p:txBody>
          <a:bodyPr wrap="square" rtlCol="0" anchor="t">
            <a:spAutoFit/>
          </a:bodyPr>
          <a:p>
            <a:r>
              <a:rPr lang="zh-CN" altLang="en-US" sz="2400">
                <a:solidFill>
                  <a:schemeClr val="tx1"/>
                </a:solidFill>
                <a:effectLst/>
              </a:rPr>
              <a:t>南加州大学</a:t>
            </a:r>
            <a:endParaRPr lang="zh-CN" altLang="en-US" sz="2400">
              <a:solidFill>
                <a:schemeClr val="tx1"/>
              </a:solidFill>
              <a:effectLst/>
            </a:endParaRPr>
          </a:p>
        </p:txBody>
      </p:sp>
      <p:cxnSp>
        <p:nvCxnSpPr>
          <p:cNvPr id="16" name="直接连接符 15"/>
          <p:cNvCxnSpPr/>
          <p:nvPr/>
        </p:nvCxnSpPr>
        <p:spPr>
          <a:xfrm flipH="1">
            <a:off x="4475480" y="918845"/>
            <a:ext cx="19050" cy="3028950"/>
          </a:xfrm>
          <a:prstGeom prst="line">
            <a:avLst/>
          </a:prstGeom>
          <a:solidFill>
            <a:schemeClr val="accent1"/>
          </a:solidFill>
          <a:ln w="9525" cap="flat" cmpd="sng" algn="ctr">
            <a:solidFill>
              <a:schemeClr val="tx1"/>
            </a:solidFill>
            <a:prstDash val="solid"/>
            <a:round/>
            <a:headEnd type="none" w="med" len="med"/>
            <a:tailEnd type="none" w="med" len="med"/>
          </a:ln>
        </p:spPr>
      </p:cxnSp>
      <p:cxnSp>
        <p:nvCxnSpPr>
          <p:cNvPr id="17" name="直接连接符 16"/>
          <p:cNvCxnSpPr/>
          <p:nvPr/>
        </p:nvCxnSpPr>
        <p:spPr>
          <a:xfrm>
            <a:off x="27305" y="3947795"/>
            <a:ext cx="4448175" cy="9525"/>
          </a:xfrm>
          <a:prstGeom prst="line">
            <a:avLst/>
          </a:prstGeom>
          <a:solidFill>
            <a:schemeClr val="accent1"/>
          </a:solidFill>
          <a:ln w="9525" cap="flat" cmpd="sng" algn="ctr">
            <a:solidFill>
              <a:schemeClr val="tx1"/>
            </a:solidFill>
            <a:prstDash val="solid"/>
            <a:round/>
            <a:headEnd type="none" w="med" len="med"/>
            <a:tailEnd type="none" w="med" len="med"/>
          </a:ln>
        </p:spPr>
      </p:cxnSp>
      <p:cxnSp>
        <p:nvCxnSpPr>
          <p:cNvPr id="18" name="直接连接符 17"/>
          <p:cNvCxnSpPr/>
          <p:nvPr/>
        </p:nvCxnSpPr>
        <p:spPr>
          <a:xfrm>
            <a:off x="4475480" y="3204845"/>
            <a:ext cx="7696200" cy="9525"/>
          </a:xfrm>
          <a:prstGeom prst="line">
            <a:avLst/>
          </a:prstGeom>
          <a:solidFill>
            <a:schemeClr val="accent1"/>
          </a:solidFill>
          <a:ln w="9525" cap="flat" cmpd="sng" algn="ctr">
            <a:solidFill>
              <a:schemeClr val="tx1"/>
            </a:solidFill>
            <a:prstDash val="solid"/>
            <a:round/>
            <a:headEnd type="none" w="med" len="med"/>
            <a:tailEnd type="none" w="med" len="med"/>
          </a:ln>
        </p:spPr>
      </p:cxnSp>
      <p:cxnSp>
        <p:nvCxnSpPr>
          <p:cNvPr id="20" name="直接箭头连接符 19"/>
          <p:cNvCxnSpPr/>
          <p:nvPr/>
        </p:nvCxnSpPr>
        <p:spPr>
          <a:xfrm>
            <a:off x="6180455" y="4214495"/>
            <a:ext cx="723900" cy="9525"/>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cxnSp>
        <p:nvCxnSpPr>
          <p:cNvPr id="21" name="直接箭头连接符 20"/>
          <p:cNvCxnSpPr/>
          <p:nvPr/>
        </p:nvCxnSpPr>
        <p:spPr>
          <a:xfrm flipH="1">
            <a:off x="4799330" y="6014720"/>
            <a:ext cx="666750" cy="0"/>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ctrTitle"/>
            <p:custDataLst>
              <p:tags r:id="rId1"/>
            </p:custDataLst>
          </p:nvPr>
        </p:nvSpPr>
        <p:spPr/>
        <p:txBody>
          <a:bodyPr>
            <a:normAutofit/>
          </a:bodyPr>
          <a:lstStyle/>
          <a:p>
            <a:r>
              <a:rPr lang="en-US" altLang="zh-CN" sz="6000" smtClean="0">
                <a:latin typeface="+mj-lt"/>
                <a:ea typeface="+mj-ea"/>
              </a:rPr>
              <a:t>THANKS</a:t>
            </a:r>
            <a:endParaRPr lang="en-US" altLang="zh-CN" sz="6000" smtClean="0">
              <a:latin typeface="+mj-lt"/>
              <a:ea typeface="+mj-ea"/>
            </a:endParaRPr>
          </a:p>
        </p:txBody>
      </p:sp>
      <p:sp>
        <p:nvSpPr>
          <p:cNvPr id="2" name="灯片编号占位符 1"/>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75565" y="563245"/>
            <a:ext cx="4802505" cy="1602105"/>
          </a:xfrm>
          <a:prstGeom prst="rect">
            <a:avLst/>
          </a:prstGeom>
        </p:spPr>
        <p:txBody>
          <a:bodyPr vert="horz" lIns="91440" tIns="45720" rIns="91440" bIns="45720" rtlCol="0" anchor="b">
            <a:normAutofit lnSpcReduction="10000"/>
          </a:bodyPr>
          <a:lstStyle>
            <a:defPPr>
              <a:defRPr lang="zh-CN"/>
            </a:defPPr>
            <a:lvl1pPr>
              <a:defRPr sz="3200"/>
            </a:lvl1pPr>
          </a:lstStyle>
          <a:p>
            <a:pPr algn="ctr"/>
            <a:r>
              <a:rPr lang="zh-CN" altLang="en-US" sz="3600" dirty="0">
                <a:sym typeface="+mn-ea"/>
              </a:rPr>
              <a:t>美国西来大学</a:t>
            </a:r>
            <a:endParaRPr lang="zh-CN" altLang="en-US" sz="3600" dirty="0">
              <a:sym typeface="+mn-ea"/>
            </a:endParaRPr>
          </a:p>
          <a:p>
            <a:r>
              <a:rPr lang="zh-CN" altLang="en-US" sz="3600" dirty="0"/>
              <a:t>University of the West</a:t>
            </a:r>
            <a:endParaRPr lang="zh-CN" altLang="en-US" sz="3600" dirty="0"/>
          </a:p>
          <a:p>
            <a:endParaRPr lang="zh-CN" altLang="en-US" dirty="0">
              <a:latin typeface="+mj-lt"/>
              <a:ea typeface="+mj-ea"/>
              <a:cs typeface="+mj-cs"/>
            </a:endParaRPr>
          </a:p>
        </p:txBody>
      </p:sp>
      <p:sp>
        <p:nvSpPr>
          <p:cNvPr id="7" name="文本框 6"/>
          <p:cNvSpPr txBox="1"/>
          <p:nvPr>
            <p:custDataLst>
              <p:tags r:id="rId2"/>
            </p:custDataLst>
          </p:nvPr>
        </p:nvSpPr>
        <p:spPr>
          <a:xfrm>
            <a:off x="422275" y="2697480"/>
            <a:ext cx="4928870" cy="3229610"/>
          </a:xfrm>
          <a:prstGeom prst="rect">
            <a:avLst/>
          </a:prstGeom>
        </p:spPr>
        <p:txBody>
          <a:bodyPr vert="horz" lIns="91440" tIns="45720" rIns="91440" bIns="45720" rtlCol="0">
            <a:noAutofit/>
          </a:bodyPr>
          <a:lstStyle>
            <a:defPPr>
              <a:defRPr lang="zh-CN"/>
            </a:defPPr>
            <a:lvl1pPr lvl="0" indent="0">
              <a:buNone/>
              <a:defRPr sz="2000"/>
            </a:lvl1pPr>
            <a:lvl2pPr indent="0">
              <a:buNone/>
            </a:lvl2pPr>
            <a:lvl3pPr indent="0">
              <a:buNone/>
              <a:defRPr sz="1600"/>
            </a:lvl3pPr>
            <a:lvl4pPr indent="0">
              <a:buNone/>
              <a:defRPr sz="1400"/>
            </a:lvl4pPr>
            <a:lvl5pPr indent="0">
              <a:buNone/>
              <a:defRPr sz="1400"/>
            </a:lvl5pPr>
            <a:lvl6pPr indent="0">
              <a:buNone/>
              <a:defRPr sz="1400"/>
            </a:lvl6pPr>
            <a:lvl7pPr indent="0">
              <a:buNone/>
              <a:defRPr sz="1400"/>
            </a:lvl7pPr>
            <a:lvl8pPr indent="0">
              <a:buNone/>
              <a:defRPr sz="1400"/>
            </a:lvl8pPr>
            <a:lvl9pPr indent="0">
              <a:buNone/>
              <a:defRPr sz="1400"/>
            </a:lvl9pPr>
          </a:lstStyle>
          <a:p>
            <a:r>
              <a:rPr lang="zh-CN" altLang="en-US" sz="2400"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校址：美国加州洛杉矶柔似蜜区</a:t>
            </a:r>
            <a:endParaRPr lang="zh-CN" altLang="en-US" sz="2400"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endParaRPr lang="zh-CN" altLang="en-US" sz="2400"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endParaRPr lang="zh-CN" altLang="en-US" sz="2400"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r>
              <a:rPr lang="zh-CN" altLang="en-US" sz="2400"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建校时间：1990年</a:t>
            </a:r>
            <a:endParaRPr lang="zh-CN" altLang="en-US" sz="2400"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endParaRPr lang="zh-CN" altLang="en-US" sz="2400"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endParaRPr lang="zh-CN" altLang="en-US" sz="2400"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r>
              <a:rPr lang="zh-CN" altLang="en-US" sz="2400"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占地面积：</a:t>
            </a:r>
            <a:r>
              <a:rPr lang="en-US" altLang="zh-CN" sz="2400"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10</a:t>
            </a:r>
            <a:r>
              <a:rPr lang="zh-CN" altLang="en-US" sz="2400"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英亩</a:t>
            </a:r>
            <a:endParaRPr lang="zh-CN" altLang="en-US" sz="2400"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pic>
        <p:nvPicPr>
          <p:cNvPr id="9" name="图片 8" descr="西来大学3"/>
          <p:cNvPicPr>
            <a:picLocks noChangeAspect="1"/>
          </p:cNvPicPr>
          <p:nvPr/>
        </p:nvPicPr>
        <p:blipFill>
          <a:blip r:embed="rId3"/>
          <a:srcRect b="15715"/>
          <a:stretch>
            <a:fillRect/>
          </a:stretch>
        </p:blipFill>
        <p:spPr>
          <a:xfrm>
            <a:off x="5003800" y="457200"/>
            <a:ext cx="7032625" cy="5469890"/>
          </a:xfrm>
          <a:prstGeom prst="rect">
            <a:avLst/>
          </a:prstGeom>
        </p:spPr>
      </p:pic>
      <p:sp>
        <p:nvSpPr>
          <p:cNvPr id="2" name="灯片编号占位符 1"/>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0-10-51-2-105016702"/>
          <p:cNvPicPr>
            <a:picLocks noChangeAspect="1"/>
          </p:cNvPicPr>
          <p:nvPr/>
        </p:nvPicPr>
        <p:blipFill>
          <a:blip r:embed="rId1"/>
          <a:stretch>
            <a:fillRect/>
          </a:stretch>
        </p:blipFill>
        <p:spPr>
          <a:xfrm>
            <a:off x="-17145" y="-16510"/>
            <a:ext cx="12200890" cy="6737350"/>
          </a:xfrm>
          <a:prstGeom prst="rect">
            <a:avLst/>
          </a:prstGeom>
          <a:noFill/>
        </p:spPr>
      </p:pic>
      <p:sp>
        <p:nvSpPr>
          <p:cNvPr id="3" name="灯片编号占位符 2"/>
          <p:cNvSpPr>
            <a:spLocks noGrp="1"/>
          </p:cNvSpPr>
          <p:nvPr>
            <p:ph type="sldNum" sz="quarter" idx="12"/>
          </p:nvPr>
        </p:nvSpPr>
        <p:spPr/>
        <p:txBody>
          <a:bodyPr/>
          <a:p>
            <a:fld id="{EE9D3210-A4F5-4AF1-ADF2-303AA2522EF7}" type="slidenum">
              <a:rPr lang="zh-CN" altLang="en-US" smtClean="0"/>
            </a:fld>
            <a:endParaRPr lang="zh-CN" altLang="en-US"/>
          </a:p>
        </p:txBody>
      </p:sp>
      <p:sp>
        <p:nvSpPr>
          <p:cNvPr id="4" name="文本框 3"/>
          <p:cNvSpPr txBox="1"/>
          <p:nvPr/>
        </p:nvSpPr>
        <p:spPr>
          <a:xfrm>
            <a:off x="123825" y="77470"/>
            <a:ext cx="457200" cy="1657350"/>
          </a:xfrm>
          <a:prstGeom prst="rect">
            <a:avLst/>
          </a:prstGeom>
          <a:noFill/>
          <a:ln>
            <a:noFill/>
          </a:ln>
        </p:spPr>
        <p:txBody>
          <a:bodyPr vert="eaVert" wrap="square" rtlCol="0">
            <a:spAutoFit/>
          </a:bodyPr>
          <a:p>
            <a:r>
              <a:rPr lang="zh-CN" altLang="en-US"/>
              <a:t>地理位置图  </a:t>
            </a:r>
            <a:r>
              <a:rPr lang="zh-CN" altLang="en-US">
                <a:cs typeface="宋体" panose="02010600030101010101" pitchFamily="2" charset="-122"/>
              </a:rPr>
              <a:t>Ⅰ</a:t>
            </a:r>
            <a:endParaRPr lang="zh-CN" altLang="en-US">
              <a:cs typeface="宋体" panose="02010600030101010101" pitchFamily="2" charset="-122"/>
            </a:endParaRPr>
          </a:p>
        </p:txBody>
      </p:sp>
      <p:graphicFrame>
        <p:nvGraphicFramePr>
          <p:cNvPr id="5" name="对象 4">
            <a:hlinkClick r:id="" action="ppaction://ole?verb="/>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025" name="" r:id="rId2" imgW="914400" imgH="215900" progId="Equation.KSEE3">
                  <p:embed/>
                </p:oleObj>
              </mc:Choice>
              <mc:Fallback>
                <p:oleObj name="" r:id="rId2" imgW="914400" imgH="215900" progId="Equation.KSEE3">
                  <p:embed/>
                  <p:pic>
                    <p:nvPicPr>
                      <p:cNvPr id="0" name="图片 1024"/>
                      <p:cNvPicPr/>
                      <p:nvPr/>
                    </p:nvPicPr>
                    <p:blipFill>
                      <a:blip r:embed="rId3"/>
                      <a:stretch>
                        <a:fillRect/>
                      </a:stretch>
                    </p:blipFill>
                    <p:spPr>
                      <a:xfrm>
                        <a:off x="5638800" y="3321050"/>
                        <a:ext cx="914400" cy="215900"/>
                      </a:xfrm>
                      <a:prstGeom prst="rect">
                        <a:avLst/>
                      </a:prstGeom>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无标题"/>
          <p:cNvPicPr>
            <a:picLocks noChangeAspect="1"/>
          </p:cNvPicPr>
          <p:nvPr/>
        </p:nvPicPr>
        <p:blipFill>
          <a:blip r:embed="rId1"/>
          <a:srcRect l="12292" t="10763" r="34807" b="31631"/>
          <a:stretch>
            <a:fillRect/>
          </a:stretch>
        </p:blipFill>
        <p:spPr>
          <a:xfrm>
            <a:off x="28575" y="76835"/>
            <a:ext cx="12135485" cy="6645275"/>
          </a:xfrm>
          <a:prstGeom prst="rect">
            <a:avLst/>
          </a:prstGeom>
        </p:spPr>
      </p:pic>
      <p:sp>
        <p:nvSpPr>
          <p:cNvPr id="3" name="灯片编号占位符 2"/>
          <p:cNvSpPr>
            <a:spLocks noGrp="1"/>
          </p:cNvSpPr>
          <p:nvPr>
            <p:ph type="sldNum" sz="quarter" idx="12"/>
          </p:nvPr>
        </p:nvSpPr>
        <p:spPr/>
        <p:txBody>
          <a:bodyPr/>
          <a:p>
            <a:fld id="{EE9D3210-A4F5-4AF1-ADF2-303AA2522EF7}" type="slidenum">
              <a:rPr lang="zh-CN" altLang="en-US" smtClean="0"/>
            </a:fld>
            <a:endParaRPr lang="zh-CN" altLang="en-US"/>
          </a:p>
        </p:txBody>
      </p:sp>
      <p:sp>
        <p:nvSpPr>
          <p:cNvPr id="4" name="文本框 3"/>
          <p:cNvSpPr txBox="1"/>
          <p:nvPr/>
        </p:nvSpPr>
        <p:spPr>
          <a:xfrm>
            <a:off x="123825" y="77470"/>
            <a:ext cx="457200" cy="1657350"/>
          </a:xfrm>
          <a:prstGeom prst="rect">
            <a:avLst/>
          </a:prstGeom>
          <a:noFill/>
          <a:ln>
            <a:noFill/>
          </a:ln>
        </p:spPr>
        <p:txBody>
          <a:bodyPr vert="eaVert" wrap="square" rtlCol="0">
            <a:spAutoFit/>
          </a:bodyPr>
          <a:p>
            <a:r>
              <a:rPr lang="zh-CN" altLang="en-US"/>
              <a:t>地理位置图  </a:t>
            </a:r>
            <a:r>
              <a:rPr lang="zh-CN" altLang="en-US">
                <a:cs typeface="宋体" panose="02010600030101010101" pitchFamily="2" charset="-122"/>
              </a:rPr>
              <a:t>Ⅱ</a:t>
            </a:r>
            <a:endParaRPr lang="zh-CN" altLang="en-US">
              <a:cs typeface="宋体" panose="0201060003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7" descr="2"/>
          <p:cNvPicPr>
            <a:picLocks noChangeAspect="1"/>
          </p:cNvPicPr>
          <p:nvPr/>
        </p:nvPicPr>
        <p:blipFill>
          <a:blip r:embed="rId1" cstate="print"/>
          <a:stretch>
            <a:fillRect/>
          </a:stretch>
        </p:blipFill>
        <p:spPr>
          <a:xfrm>
            <a:off x="250190" y="1739265"/>
            <a:ext cx="3238500" cy="2074545"/>
          </a:xfrm>
          <a:prstGeom prst="rect">
            <a:avLst/>
          </a:prstGeom>
        </p:spPr>
      </p:pic>
      <p:pic>
        <p:nvPicPr>
          <p:cNvPr id="2" name="图片 1" descr="http://file21.mafengwo.net/M00/3C/C7/wKgB3FGBa-2AaG5LAAa5WrbGbVs42.groupinfo.w600.jpeg"/>
          <p:cNvPicPr>
            <a:picLocks noChangeAspect="1"/>
          </p:cNvPicPr>
          <p:nvPr/>
        </p:nvPicPr>
        <p:blipFill>
          <a:blip r:embed="rId2"/>
          <a:stretch>
            <a:fillRect/>
          </a:stretch>
        </p:blipFill>
        <p:spPr>
          <a:xfrm>
            <a:off x="250190" y="4088130"/>
            <a:ext cx="3328670" cy="2268220"/>
          </a:xfrm>
          <a:prstGeom prst="rect">
            <a:avLst/>
          </a:prstGeom>
          <a:noFill/>
          <a:ln w="9525">
            <a:noFill/>
          </a:ln>
        </p:spPr>
      </p:pic>
      <p:sp>
        <p:nvSpPr>
          <p:cNvPr id="3" name="文本框 2"/>
          <p:cNvSpPr txBox="1"/>
          <p:nvPr/>
        </p:nvSpPr>
        <p:spPr>
          <a:xfrm>
            <a:off x="421640" y="1132205"/>
            <a:ext cx="3446780" cy="457200"/>
          </a:xfrm>
          <a:prstGeom prst="rect">
            <a:avLst/>
          </a:prstGeom>
          <a:noFill/>
        </p:spPr>
        <p:txBody>
          <a:bodyPr wrap="square" rtlCol="0">
            <a:spAutoFit/>
          </a:bodyPr>
          <a:p>
            <a:r>
              <a:rPr lang="zh-CN" altLang="zh-CN" sz="2400" b="1"/>
              <a:t>好莱坞环球影城</a:t>
            </a:r>
            <a:endParaRPr lang="zh-CN" altLang="zh-CN" sz="2400" b="1"/>
          </a:p>
        </p:txBody>
      </p:sp>
      <p:sp>
        <p:nvSpPr>
          <p:cNvPr id="4" name="灯片编号占位符 3"/>
          <p:cNvSpPr>
            <a:spLocks noGrp="1"/>
          </p:cNvSpPr>
          <p:nvPr>
            <p:ph type="sldNum" sz="quarter" idx="12"/>
          </p:nvPr>
        </p:nvSpPr>
        <p:spPr/>
        <p:txBody>
          <a:bodyPr/>
          <a:p>
            <a:fld id="{EE9D3210-A4F5-4AF1-ADF2-303AA2522EF7}" type="slidenum">
              <a:rPr lang="zh-CN" altLang="en-US" smtClean="0"/>
            </a:fld>
            <a:endParaRPr lang="zh-CN" altLang="en-US"/>
          </a:p>
        </p:txBody>
      </p:sp>
      <p:sp>
        <p:nvSpPr>
          <p:cNvPr id="5" name="文本框 4"/>
          <p:cNvSpPr txBox="1"/>
          <p:nvPr/>
        </p:nvSpPr>
        <p:spPr>
          <a:xfrm>
            <a:off x="83820" y="342900"/>
            <a:ext cx="3057525" cy="518160"/>
          </a:xfrm>
          <a:prstGeom prst="rect">
            <a:avLst/>
          </a:prstGeom>
          <a:noFill/>
          <a:ln>
            <a:noFill/>
          </a:ln>
        </p:spPr>
        <p:txBody>
          <a:bodyPr wrap="square" rtlCol="0">
            <a:spAutoFit/>
          </a:bodyPr>
          <a:p>
            <a:pPr algn="ctr"/>
            <a:r>
              <a:rPr lang="zh-CN" altLang="zh-CN" sz="2800">
                <a:solidFill>
                  <a:schemeClr val="accent5">
                    <a:lumMod val="50000"/>
                  </a:schemeClr>
                </a:solidFill>
                <a:effectLst>
                  <a:outerShdw blurRad="38100" dist="19050" dir="2700000" algn="tl" rotWithShape="0">
                    <a:schemeClr val="dk1">
                      <a:alpha val="40000"/>
                    </a:schemeClr>
                  </a:outerShdw>
                </a:effectLst>
              </a:rPr>
              <a:t>学校附近著名景点</a:t>
            </a:r>
            <a:endParaRPr lang="zh-CN" altLang="zh-CN" sz="2800">
              <a:solidFill>
                <a:schemeClr val="accent5">
                  <a:lumMod val="50000"/>
                </a:schemeClr>
              </a:solidFill>
              <a:effectLst>
                <a:outerShdw blurRad="38100" dist="19050" dir="2700000" algn="tl" rotWithShape="0">
                  <a:schemeClr val="dk1">
                    <a:alpha val="40000"/>
                  </a:schemeClr>
                </a:outerShdw>
              </a:effectLst>
            </a:endParaRPr>
          </a:p>
        </p:txBody>
      </p:sp>
      <p:pic>
        <p:nvPicPr>
          <p:cNvPr id="7" name="图片 7" descr="3"/>
          <p:cNvPicPr>
            <a:picLocks noChangeAspect="1"/>
          </p:cNvPicPr>
          <p:nvPr/>
        </p:nvPicPr>
        <p:blipFill>
          <a:blip r:embed="rId3"/>
          <a:stretch>
            <a:fillRect/>
          </a:stretch>
        </p:blipFill>
        <p:spPr>
          <a:xfrm>
            <a:off x="7178040" y="2505710"/>
            <a:ext cx="2538095" cy="1847215"/>
          </a:xfrm>
          <a:prstGeom prst="rect">
            <a:avLst/>
          </a:prstGeom>
        </p:spPr>
      </p:pic>
      <p:pic>
        <p:nvPicPr>
          <p:cNvPr id="6" name="图片 5"/>
          <p:cNvPicPr>
            <a:picLocks noChangeAspect="1"/>
          </p:cNvPicPr>
          <p:nvPr/>
        </p:nvPicPr>
        <p:blipFill>
          <a:blip r:embed="rId4"/>
          <a:stretch>
            <a:fillRect/>
          </a:stretch>
        </p:blipFill>
        <p:spPr>
          <a:xfrm>
            <a:off x="9810750" y="1458595"/>
            <a:ext cx="2263140" cy="3013710"/>
          </a:xfrm>
          <a:prstGeom prst="rect">
            <a:avLst/>
          </a:prstGeom>
        </p:spPr>
      </p:pic>
      <p:sp>
        <p:nvSpPr>
          <p:cNvPr id="8" name="文本框 7"/>
          <p:cNvSpPr txBox="1"/>
          <p:nvPr/>
        </p:nvSpPr>
        <p:spPr>
          <a:xfrm>
            <a:off x="7178040" y="1651635"/>
            <a:ext cx="2698115" cy="457200"/>
          </a:xfrm>
          <a:prstGeom prst="rect">
            <a:avLst/>
          </a:prstGeom>
          <a:noFill/>
        </p:spPr>
        <p:txBody>
          <a:bodyPr wrap="square" rtlCol="0">
            <a:spAutoFit/>
          </a:bodyPr>
          <a:p>
            <a:r>
              <a:rPr lang="zh-CN" altLang="en-US" sz="2400" b="1"/>
              <a:t>好莱坞 </a:t>
            </a:r>
            <a:r>
              <a:rPr lang="zh-CN" altLang="en-US" sz="2400" b="1">
                <a:cs typeface="Arial" panose="020B0604020202020204" pitchFamily="34" charset="0"/>
              </a:rPr>
              <a:t>▪</a:t>
            </a:r>
            <a:r>
              <a:rPr lang="zh-CN" altLang="en-US" sz="2400" b="1"/>
              <a:t> 星光大道</a:t>
            </a:r>
            <a:endParaRPr lang="zh-CN" altLang="en-US" sz="2400" b="1"/>
          </a:p>
        </p:txBody>
      </p:sp>
      <p:cxnSp>
        <p:nvCxnSpPr>
          <p:cNvPr id="11" name="直接连接符 10"/>
          <p:cNvCxnSpPr/>
          <p:nvPr/>
        </p:nvCxnSpPr>
        <p:spPr>
          <a:xfrm flipH="1">
            <a:off x="4370705" y="1109345"/>
            <a:ext cx="19050" cy="5410200"/>
          </a:xfrm>
          <a:prstGeom prst="line">
            <a:avLst/>
          </a:prstGeom>
          <a:solidFill>
            <a:schemeClr val="accent1"/>
          </a:solidFill>
          <a:ln w="9525" cap="flat" cmpd="sng" algn="ctr">
            <a:solidFill>
              <a:schemeClr val="tx1"/>
            </a:solidFill>
            <a:prstDash val="solid"/>
            <a:round/>
            <a:headEnd type="none" w="med" len="med"/>
            <a:tailEnd type="none" w="med" len="med"/>
          </a:ln>
        </p:spPr>
      </p:cxnSp>
      <p:graphicFrame>
        <p:nvGraphicFramePr>
          <p:cNvPr id="12" name="对象 11">
            <a:hlinkClick r:id="" action="ppaction://ole?verb="/>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2049" name="" r:id="rId5" imgW="914400" imgH="215900" progId="Equation.KSEE3">
                  <p:embed/>
                </p:oleObj>
              </mc:Choice>
              <mc:Fallback>
                <p:oleObj name="" r:id="rId5" imgW="914400" imgH="215900" progId="Equation.KSEE3">
                  <p:embed/>
                  <p:pic>
                    <p:nvPicPr>
                      <p:cNvPr id="0" name="图片 2048"/>
                      <p:cNvPicPr/>
                      <p:nvPr/>
                    </p:nvPicPr>
                    <p:blipFill>
                      <a:blip r:embed="rId6"/>
                      <a:stretch>
                        <a:fillRect/>
                      </a:stretch>
                    </p:blipFill>
                    <p:spPr>
                      <a:xfrm>
                        <a:off x="5638800" y="3321050"/>
                        <a:ext cx="914400" cy="215900"/>
                      </a:xfrm>
                      <a:prstGeom prst="rect">
                        <a:avLst/>
                      </a:prstGeom>
                    </p:spPr>
                  </p:pic>
                </p:oleObj>
              </mc:Fallback>
            </mc:AlternateContent>
          </a:graphicData>
        </a:graphic>
      </p:graphicFrame>
      <p:pic>
        <p:nvPicPr>
          <p:cNvPr id="13" name="图片 12" descr="581633870250609515"/>
          <p:cNvPicPr>
            <a:picLocks noChangeAspect="1"/>
          </p:cNvPicPr>
          <p:nvPr/>
        </p:nvPicPr>
        <p:blipFill>
          <a:blip r:embed="rId7"/>
          <a:stretch>
            <a:fillRect/>
          </a:stretch>
        </p:blipFill>
        <p:spPr>
          <a:xfrm>
            <a:off x="6553200" y="4576445"/>
            <a:ext cx="5245100" cy="2145030"/>
          </a:xfrm>
          <a:prstGeom prst="rect">
            <a:avLst/>
          </a:prstGeom>
          <a:solidFill>
            <a:schemeClr val="lt1"/>
          </a:solidFill>
        </p:spPr>
      </p:pic>
      <p:sp>
        <p:nvSpPr>
          <p:cNvPr id="14" name="文本框 13"/>
          <p:cNvSpPr txBox="1"/>
          <p:nvPr/>
        </p:nvSpPr>
        <p:spPr>
          <a:xfrm>
            <a:off x="4473575" y="5258435"/>
            <a:ext cx="3244850" cy="457200"/>
          </a:xfrm>
          <a:prstGeom prst="rect">
            <a:avLst/>
          </a:prstGeom>
          <a:noFill/>
        </p:spPr>
        <p:txBody>
          <a:bodyPr wrap="square" rtlCol="0">
            <a:spAutoFit/>
          </a:bodyPr>
          <a:p>
            <a:r>
              <a:rPr lang="zh-CN" altLang="en-US" sz="2400" b="1"/>
              <a:t>洛杉矶湖人队</a:t>
            </a:r>
            <a:endParaRPr lang="zh-CN" altLang="en-US" sz="2400" b="1"/>
          </a:p>
        </p:txBody>
      </p:sp>
      <p:pic>
        <p:nvPicPr>
          <p:cNvPr id="15" name="图片 14"/>
          <p:cNvPicPr>
            <a:picLocks noChangeAspect="1"/>
          </p:cNvPicPr>
          <p:nvPr/>
        </p:nvPicPr>
        <p:blipFill>
          <a:blip r:embed="rId8"/>
          <a:stretch>
            <a:fillRect/>
          </a:stretch>
        </p:blipFill>
        <p:spPr>
          <a:xfrm>
            <a:off x="4652010" y="1343025"/>
            <a:ext cx="2526030" cy="19780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10820" y="1047115"/>
            <a:ext cx="3974465" cy="2790190"/>
          </a:xfrm>
          <a:prstGeom prst="rect">
            <a:avLst/>
          </a:prstGeom>
        </p:spPr>
      </p:pic>
      <p:pic>
        <p:nvPicPr>
          <p:cNvPr id="5" name="图片 4"/>
          <p:cNvPicPr>
            <a:picLocks noChangeAspect="1"/>
          </p:cNvPicPr>
          <p:nvPr/>
        </p:nvPicPr>
        <p:blipFill>
          <a:blip r:embed="rId2"/>
          <a:stretch>
            <a:fillRect/>
          </a:stretch>
        </p:blipFill>
        <p:spPr>
          <a:xfrm>
            <a:off x="4295140" y="1047115"/>
            <a:ext cx="3783965" cy="2790825"/>
          </a:xfrm>
          <a:prstGeom prst="rect">
            <a:avLst/>
          </a:prstGeom>
        </p:spPr>
      </p:pic>
      <p:sp>
        <p:nvSpPr>
          <p:cNvPr id="6" name="文本框 5"/>
          <p:cNvSpPr txBox="1"/>
          <p:nvPr/>
        </p:nvSpPr>
        <p:spPr>
          <a:xfrm>
            <a:off x="8421370" y="1995170"/>
            <a:ext cx="3274060" cy="457200"/>
          </a:xfrm>
          <a:prstGeom prst="rect">
            <a:avLst/>
          </a:prstGeom>
          <a:noFill/>
        </p:spPr>
        <p:txBody>
          <a:bodyPr wrap="square" rtlCol="0" anchor="t">
            <a:spAutoFit/>
          </a:bodyPr>
          <a:p>
            <a:r>
              <a:rPr lang="zh-CN" altLang="en-US" sz="2400" b="1"/>
              <a:t>洛杉矶唐人街</a:t>
            </a:r>
            <a:endParaRPr lang="zh-CN" altLang="en-US" sz="2400" b="1"/>
          </a:p>
        </p:txBody>
      </p:sp>
      <p:sp>
        <p:nvSpPr>
          <p:cNvPr id="2" name="灯片编号占位符 1"/>
          <p:cNvSpPr>
            <a:spLocks noGrp="1"/>
          </p:cNvSpPr>
          <p:nvPr>
            <p:ph type="sldNum" sz="quarter" idx="12"/>
          </p:nvPr>
        </p:nvSpPr>
        <p:spPr/>
        <p:txBody>
          <a:bodyPr/>
          <a:p>
            <a:fld id="{EE9D3210-A4F5-4AF1-ADF2-303AA2522EF7}" type="slidenum">
              <a:rPr lang="zh-CN" altLang="en-US" smtClean="0"/>
            </a:fld>
            <a:endParaRPr lang="zh-CN" altLang="en-US"/>
          </a:p>
        </p:txBody>
      </p:sp>
      <p:sp>
        <p:nvSpPr>
          <p:cNvPr id="4" name="文本框 3"/>
          <p:cNvSpPr txBox="1"/>
          <p:nvPr/>
        </p:nvSpPr>
        <p:spPr>
          <a:xfrm>
            <a:off x="83820" y="342900"/>
            <a:ext cx="3057525" cy="518160"/>
          </a:xfrm>
          <a:prstGeom prst="rect">
            <a:avLst/>
          </a:prstGeom>
          <a:noFill/>
          <a:ln>
            <a:noFill/>
          </a:ln>
        </p:spPr>
        <p:txBody>
          <a:bodyPr wrap="square" rtlCol="0">
            <a:spAutoFit/>
          </a:bodyPr>
          <a:p>
            <a:pPr algn="ctr"/>
            <a:r>
              <a:rPr lang="zh-CN" altLang="zh-CN" sz="2800">
                <a:solidFill>
                  <a:schemeClr val="accent5">
                    <a:lumMod val="50000"/>
                  </a:schemeClr>
                </a:solidFill>
                <a:effectLst>
                  <a:outerShdw blurRad="38100" dist="19050" dir="2700000" algn="tl" rotWithShape="0">
                    <a:schemeClr val="dk1">
                      <a:alpha val="40000"/>
                    </a:schemeClr>
                  </a:outerShdw>
                </a:effectLst>
                <a:sym typeface="+mn-ea"/>
              </a:rPr>
              <a:t>学校附近著名景点</a:t>
            </a:r>
            <a:endParaRPr lang="zh-CN" altLang="en-US" sz="2800">
              <a:solidFill>
                <a:schemeClr val="accent5">
                  <a:lumMod val="50000"/>
                </a:schemeClr>
              </a:solidFill>
              <a:effectLst>
                <a:outerShdw blurRad="38100" dist="19050" dir="2700000" algn="tl" rotWithShape="0">
                  <a:schemeClr val="dk1">
                    <a:alpha val="40000"/>
                  </a:schemeClr>
                </a:outerShdw>
              </a:effectLst>
            </a:endParaRPr>
          </a:p>
        </p:txBody>
      </p:sp>
      <p:pic>
        <p:nvPicPr>
          <p:cNvPr id="7" name="图片 5" descr="10"/>
          <p:cNvPicPr>
            <a:picLocks noChangeAspect="1"/>
          </p:cNvPicPr>
          <p:nvPr/>
        </p:nvPicPr>
        <p:blipFill>
          <a:blip r:embed="rId3"/>
          <a:stretch>
            <a:fillRect/>
          </a:stretch>
        </p:blipFill>
        <p:spPr>
          <a:xfrm>
            <a:off x="3014345" y="4160520"/>
            <a:ext cx="4291330" cy="2447290"/>
          </a:xfrm>
          <a:prstGeom prst="rect">
            <a:avLst/>
          </a:prstGeom>
        </p:spPr>
      </p:pic>
      <p:pic>
        <p:nvPicPr>
          <p:cNvPr id="8" name="图片 6" descr="11"/>
          <p:cNvPicPr>
            <a:picLocks noChangeAspect="1"/>
          </p:cNvPicPr>
          <p:nvPr/>
        </p:nvPicPr>
        <p:blipFill>
          <a:blip r:embed="rId4"/>
          <a:stretch>
            <a:fillRect/>
          </a:stretch>
        </p:blipFill>
        <p:spPr>
          <a:xfrm>
            <a:off x="7336155" y="4436745"/>
            <a:ext cx="4127500" cy="2171065"/>
          </a:xfrm>
          <a:prstGeom prst="rect">
            <a:avLst/>
          </a:prstGeom>
        </p:spPr>
      </p:pic>
      <p:sp>
        <p:nvSpPr>
          <p:cNvPr id="9" name="文本框 8"/>
          <p:cNvSpPr txBox="1"/>
          <p:nvPr/>
        </p:nvSpPr>
        <p:spPr>
          <a:xfrm>
            <a:off x="2119630" y="4499610"/>
            <a:ext cx="548640" cy="1769110"/>
          </a:xfrm>
          <a:prstGeom prst="rect">
            <a:avLst/>
          </a:prstGeom>
          <a:noFill/>
        </p:spPr>
        <p:txBody>
          <a:bodyPr vert="eaVert" wrap="square" rtlCol="0">
            <a:spAutoFit/>
          </a:bodyPr>
          <a:p>
            <a:r>
              <a:rPr lang="zh-CN" altLang="en-US" sz="2400" b="1"/>
              <a:t>盖蒂中心</a:t>
            </a:r>
            <a:endParaRPr lang="zh-CN" altLang="en-US" sz="2400" b="1"/>
          </a:p>
        </p:txBody>
      </p:sp>
      <p:cxnSp>
        <p:nvCxnSpPr>
          <p:cNvPr id="10" name="直接连接符 9"/>
          <p:cNvCxnSpPr/>
          <p:nvPr/>
        </p:nvCxnSpPr>
        <p:spPr>
          <a:xfrm>
            <a:off x="46355" y="4023995"/>
            <a:ext cx="11649075" cy="38100"/>
          </a:xfrm>
          <a:prstGeom prst="line">
            <a:avLst/>
          </a:prstGeom>
          <a:solidFill>
            <a:schemeClr val="accent1"/>
          </a:solidFill>
          <a:ln w="9525" cap="flat" cmpd="sng" algn="ctr">
            <a:solidFill>
              <a:schemeClr val="tx1"/>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110808"/>
            <a:ext cx="10515600" cy="1143000"/>
          </a:xfrm>
        </p:spPr>
        <p:txBody>
          <a:bodyPr/>
          <a:lstStyle/>
          <a:p>
            <a:r>
              <a:rPr lang="zh-CN" altLang="en-US" sz="4800" dirty="0">
                <a:latin typeface="+mj-lt"/>
                <a:ea typeface="+mj-ea"/>
              </a:rPr>
              <a:t>西来大学资质</a:t>
            </a:r>
            <a:endParaRPr lang="zh-CN" altLang="en-US" sz="4800" dirty="0">
              <a:latin typeface="+mj-lt"/>
              <a:ea typeface="+mj-ea"/>
            </a:endParaRPr>
          </a:p>
        </p:txBody>
      </p:sp>
      <p:sp>
        <p:nvSpPr>
          <p:cNvPr id="3" name="内容占位符 2"/>
          <p:cNvSpPr>
            <a:spLocks noGrp="1"/>
          </p:cNvSpPr>
          <p:nvPr>
            <p:ph sz="half" idx="1"/>
            <p:custDataLst>
              <p:tags r:id="rId2"/>
            </p:custDataLst>
          </p:nvPr>
        </p:nvSpPr>
        <p:spPr>
          <a:xfrm>
            <a:off x="355600" y="1194435"/>
            <a:ext cx="11495405" cy="5403850"/>
          </a:xfrm>
        </p:spPr>
        <p:txBody>
          <a:bodyPr>
            <a:normAutofit fontScale="90000"/>
            <a:scene3d>
              <a:camera prst="orthographicFront"/>
              <a:lightRig rig="threePt" dir="t"/>
            </a:scene3d>
          </a:bodyPr>
          <a:lstStyle/>
          <a:p>
            <a:pPr marL="0" indent="0">
              <a:buNone/>
            </a:pPr>
            <a:r>
              <a:rPr lang="zh-CN" altLang="en-US" dirty="0">
                <a:solidFill>
                  <a:schemeClr val="tx1"/>
                </a:solidFill>
                <a:latin typeface="+mn-lt"/>
                <a:ea typeface="+mn-ea"/>
              </a:rPr>
              <a:t>◆</a:t>
            </a:r>
            <a:r>
              <a:rPr lang="zh-CN" altLang="en-US" dirty="0">
                <a:solidFill>
                  <a:schemeClr val="tx1"/>
                </a:solidFill>
                <a:effectLst>
                  <a:innerShdw blurRad="63500" dist="50800" dir="13500000">
                    <a:srgbClr val="000000">
                      <a:alpha val="50000"/>
                    </a:srgbClr>
                  </a:innerShdw>
                </a:effectLst>
                <a:latin typeface="+mn-lt"/>
                <a:ea typeface="+mn-ea"/>
              </a:rPr>
              <a:t>该校已于2006年2月17日，获通过为美国</a:t>
            </a:r>
            <a:r>
              <a:rPr lang="zh-CN" altLang="en-US" dirty="0">
                <a:solidFill>
                  <a:schemeClr val="accent3"/>
                </a:solidFill>
                <a:effectLst>
                  <a:innerShdw blurRad="63500" dist="50800" dir="13500000">
                    <a:srgbClr val="000000">
                      <a:alpha val="50000"/>
                    </a:srgbClr>
                  </a:innerShdw>
                </a:effectLst>
                <a:latin typeface="+mn-lt"/>
                <a:ea typeface="+mn-ea"/>
              </a:rPr>
              <a:t>"西部学校及大学联盟"(Western Association of Schools and Colleges, WASC)正式会员</a:t>
            </a:r>
            <a:r>
              <a:rPr lang="zh-CN" altLang="en-US" dirty="0">
                <a:solidFill>
                  <a:schemeClr val="tx1"/>
                </a:solidFill>
                <a:effectLst>
                  <a:innerShdw blurRad="63500" dist="50800" dir="13500000">
                    <a:srgbClr val="000000">
                      <a:alpha val="50000"/>
                    </a:srgbClr>
                  </a:innerShdw>
                </a:effectLst>
                <a:latin typeface="+mn-lt"/>
                <a:ea typeface="+mn-ea"/>
              </a:rPr>
              <a:t>，该校学生所获学位及学分获全美各大学承认。</a:t>
            </a:r>
            <a:endParaRPr lang="zh-CN" altLang="en-US" dirty="0">
              <a:solidFill>
                <a:schemeClr val="tx1"/>
              </a:solidFill>
              <a:effectLst>
                <a:innerShdw blurRad="63500" dist="50800" dir="13500000">
                  <a:srgbClr val="000000">
                    <a:alpha val="50000"/>
                  </a:srgbClr>
                </a:innerShdw>
              </a:effectLst>
              <a:latin typeface="+mn-lt"/>
              <a:ea typeface="+mn-ea"/>
            </a:endParaRPr>
          </a:p>
          <a:p>
            <a:pPr marL="0" indent="0">
              <a:buNone/>
            </a:pPr>
            <a:endParaRPr lang="zh-CN" altLang="en-US" sz="2800" dirty="0">
              <a:solidFill>
                <a:schemeClr val="tx1"/>
              </a:solidFill>
              <a:effectLst>
                <a:innerShdw blurRad="63500" dist="50800" dir="13500000">
                  <a:srgbClr val="000000">
                    <a:alpha val="50000"/>
                  </a:srgbClr>
                </a:innerShdw>
              </a:effectLst>
              <a:latin typeface="+mn-lt"/>
              <a:ea typeface="+mn-ea"/>
              <a:sym typeface="+mn-ea"/>
            </a:endParaRPr>
          </a:p>
          <a:p>
            <a:pPr marL="0" indent="0">
              <a:buNone/>
            </a:pPr>
            <a:r>
              <a:rPr lang="zh-CN" altLang="en-US" sz="2800" dirty="0">
                <a:solidFill>
                  <a:schemeClr val="tx1"/>
                </a:solidFill>
                <a:effectLst>
                  <a:innerShdw blurRad="63500" dist="50800" dir="13500000">
                    <a:srgbClr val="000000">
                      <a:alpha val="50000"/>
                    </a:srgbClr>
                  </a:innerShdw>
                </a:effectLst>
                <a:latin typeface="+mn-lt"/>
                <a:ea typeface="+mn-ea"/>
                <a:sym typeface="+mn-ea"/>
              </a:rPr>
              <a:t>◆西来大学是一所</a:t>
            </a:r>
            <a:r>
              <a:rPr lang="zh-CN" altLang="en-US" sz="2800" dirty="0">
                <a:solidFill>
                  <a:schemeClr val="accent3"/>
                </a:solidFill>
                <a:effectLst>
                  <a:innerShdw blurRad="63500" dist="50800" dir="13500000">
                    <a:srgbClr val="000000">
                      <a:alpha val="50000"/>
                    </a:srgbClr>
                  </a:innerShdw>
                </a:effectLst>
                <a:latin typeface="+mn-lt"/>
                <a:ea typeface="+mn-ea"/>
                <a:sym typeface="+mn-ea"/>
              </a:rPr>
              <a:t>中国教育部认可</a:t>
            </a:r>
            <a:r>
              <a:rPr lang="zh-CN" altLang="en-US" sz="2800" dirty="0">
                <a:solidFill>
                  <a:schemeClr val="tx1"/>
                </a:solidFill>
                <a:effectLst>
                  <a:innerShdw blurRad="63500" dist="50800" dir="13500000">
                    <a:srgbClr val="000000">
                      <a:alpha val="50000"/>
                    </a:srgbClr>
                  </a:innerShdw>
                </a:effectLst>
                <a:latin typeface="+mn-lt"/>
                <a:ea typeface="+mn-ea"/>
                <a:sym typeface="+mn-ea"/>
              </a:rPr>
              <a:t>的美国大学 ，教育部涉外监察信息网有备案 </a:t>
            </a:r>
            <a:endParaRPr lang="zh-CN" altLang="en-US" sz="2800" dirty="0">
              <a:solidFill>
                <a:schemeClr val="tx1"/>
              </a:solidFill>
              <a:effectLst>
                <a:innerShdw blurRad="63500" dist="50800" dir="13500000">
                  <a:srgbClr val="000000">
                    <a:alpha val="50000"/>
                  </a:srgbClr>
                </a:innerShdw>
              </a:effectLst>
              <a:latin typeface="+mn-lt"/>
              <a:ea typeface="+mn-ea"/>
              <a:sym typeface="+mn-ea"/>
            </a:endParaRPr>
          </a:p>
          <a:p>
            <a:pPr marL="0" indent="0">
              <a:buNone/>
            </a:pPr>
            <a:endParaRPr lang="zh-CN" altLang="en-US" sz="2800" dirty="0">
              <a:solidFill>
                <a:schemeClr val="tx1"/>
              </a:solidFill>
              <a:effectLst>
                <a:innerShdw blurRad="63500" dist="50800" dir="13500000">
                  <a:srgbClr val="000000">
                    <a:alpha val="50000"/>
                  </a:srgbClr>
                </a:innerShdw>
              </a:effectLst>
              <a:latin typeface="+mn-lt"/>
              <a:ea typeface="+mn-ea"/>
              <a:sym typeface="+mn-ea"/>
            </a:endParaRPr>
          </a:p>
          <a:p>
            <a:pPr marL="0" indent="0">
              <a:buNone/>
            </a:pPr>
            <a:r>
              <a:rPr lang="zh-CN" altLang="en-US" sz="2800" dirty="0">
                <a:solidFill>
                  <a:schemeClr val="tx1"/>
                </a:solidFill>
                <a:effectLst>
                  <a:innerShdw blurRad="63500" dist="50800" dir="13500000">
                    <a:srgbClr val="000000">
                      <a:alpha val="50000"/>
                    </a:srgbClr>
                  </a:innerShdw>
                </a:effectLst>
                <a:latin typeface="+mn-lt"/>
                <a:ea typeface="+mn-ea"/>
                <a:sym typeface="+mn-ea"/>
              </a:rPr>
              <a:t>◆该校亦经</a:t>
            </a:r>
            <a:r>
              <a:rPr lang="zh-CN" altLang="en-US" sz="2800" dirty="0">
                <a:solidFill>
                  <a:schemeClr val="accent3"/>
                </a:solidFill>
                <a:effectLst>
                  <a:innerShdw blurRad="63500" dist="50800" dir="13500000">
                    <a:srgbClr val="000000">
                      <a:alpha val="50000"/>
                    </a:srgbClr>
                  </a:innerShdw>
                </a:effectLst>
                <a:latin typeface="+mn-lt"/>
                <a:ea typeface="+mn-ea"/>
                <a:sym typeface="+mn-ea"/>
              </a:rPr>
              <a:t>美国移民局核准</a:t>
            </a:r>
            <a:r>
              <a:rPr lang="zh-CN" altLang="en-US" sz="2800" dirty="0">
                <a:solidFill>
                  <a:schemeClr val="tx1"/>
                </a:solidFill>
                <a:effectLst>
                  <a:innerShdw blurRad="63500" dist="50800" dir="13500000">
                    <a:srgbClr val="000000">
                      <a:alpha val="50000"/>
                    </a:srgbClr>
                  </a:innerShdw>
                </a:effectLst>
                <a:latin typeface="+mn-lt"/>
                <a:ea typeface="+mn-ea"/>
                <a:sym typeface="+mn-ea"/>
              </a:rPr>
              <a:t>，可以签发外国学生之学生签证。   </a:t>
            </a:r>
            <a:endParaRPr lang="zh-CN" altLang="en-US" sz="2800" dirty="0">
              <a:solidFill>
                <a:schemeClr val="tx1"/>
              </a:solidFill>
              <a:effectLst>
                <a:innerShdw blurRad="63500" dist="50800" dir="13500000">
                  <a:srgbClr val="000000">
                    <a:alpha val="50000"/>
                  </a:srgbClr>
                </a:innerShdw>
              </a:effectLst>
              <a:latin typeface="+mn-lt"/>
              <a:ea typeface="+mn-ea"/>
              <a:sym typeface="+mn-ea"/>
            </a:endParaRPr>
          </a:p>
          <a:p>
            <a:pPr marL="0" indent="0">
              <a:buNone/>
            </a:pPr>
            <a:endParaRPr lang="zh-CN" altLang="en-US" sz="2800" dirty="0">
              <a:solidFill>
                <a:schemeClr val="tx1"/>
              </a:solidFill>
              <a:effectLst>
                <a:innerShdw blurRad="63500" dist="50800" dir="13500000">
                  <a:srgbClr val="000000">
                    <a:alpha val="50000"/>
                  </a:srgbClr>
                </a:innerShdw>
              </a:effectLst>
              <a:latin typeface="+mn-lt"/>
              <a:ea typeface="+mn-ea"/>
              <a:sym typeface="+mn-ea"/>
            </a:endParaRPr>
          </a:p>
          <a:p>
            <a:pPr marL="0" indent="0">
              <a:buNone/>
            </a:pPr>
            <a:r>
              <a:rPr lang="zh-CN" altLang="en-US" sz="2800" dirty="0">
                <a:solidFill>
                  <a:schemeClr val="tx1"/>
                </a:solidFill>
                <a:effectLst>
                  <a:innerShdw blurRad="63500" dist="50800" dir="13500000">
                    <a:srgbClr val="000000">
                      <a:alpha val="50000"/>
                    </a:srgbClr>
                  </a:innerShdw>
                </a:effectLst>
                <a:latin typeface="+mn-lt"/>
                <a:ea typeface="+mn-ea"/>
                <a:sym typeface="+mn-ea"/>
              </a:rPr>
              <a:t>◆</a:t>
            </a:r>
            <a:r>
              <a:rPr lang="zh-CN" altLang="en-US" sz="2800" dirty="0">
                <a:solidFill>
                  <a:schemeClr val="tx1"/>
                </a:solidFill>
                <a:effectLst>
                  <a:innerShdw blurRad="63500" dist="50800" dir="13500000">
                    <a:srgbClr val="000000">
                      <a:alpha val="50000"/>
                    </a:srgbClr>
                  </a:innerShdw>
                </a:effectLst>
                <a:latin typeface="+mn-lt"/>
                <a:ea typeface="+mn-ea"/>
              </a:rPr>
              <a:t>该校已被列入台湾"教育部"国际文化教育事业处的"美国大专院校参考名册"，这标志着该校的学位及学历已获台湾"教育部"正式承认。</a:t>
            </a:r>
            <a:endParaRPr lang="zh-CN" altLang="en-US" sz="2800" dirty="0">
              <a:solidFill>
                <a:schemeClr val="tx1"/>
              </a:solidFill>
              <a:effectLst>
                <a:innerShdw blurRad="63500" dist="50800" dir="13500000">
                  <a:srgbClr val="000000">
                    <a:alpha val="50000"/>
                  </a:srgbClr>
                </a:innerShdw>
              </a:effectLst>
              <a:latin typeface="+mn-lt"/>
              <a:ea typeface="+mn-ea"/>
            </a:endParaRPr>
          </a:p>
          <a:p>
            <a:pPr marL="0" indent="0">
              <a:buNone/>
            </a:pPr>
            <a:endParaRPr lang="zh-CN" altLang="en-US" sz="2800" dirty="0">
              <a:solidFill>
                <a:schemeClr val="tx1"/>
              </a:solidFill>
              <a:effectLst>
                <a:innerShdw blurRad="63500" dist="50800" dir="13500000">
                  <a:srgbClr val="000000">
                    <a:alpha val="50000"/>
                  </a:srgbClr>
                </a:innerShdw>
              </a:effectLst>
              <a:latin typeface="+mn-lt"/>
              <a:ea typeface="+mn-ea"/>
            </a:endParaRPr>
          </a:p>
          <a:p>
            <a:pPr marL="0" indent="0">
              <a:buNone/>
            </a:pPr>
            <a:r>
              <a:rPr lang="zh-CN" altLang="en-US" sz="2800" dirty="0">
                <a:solidFill>
                  <a:schemeClr val="tx1"/>
                </a:solidFill>
                <a:effectLst>
                  <a:innerShdw blurRad="63500" dist="50800" dir="13500000">
                    <a:srgbClr val="000000">
                      <a:alpha val="50000"/>
                    </a:srgbClr>
                  </a:innerShdw>
                </a:effectLst>
                <a:latin typeface="+mn-lt"/>
                <a:ea typeface="+mn-ea"/>
                <a:sym typeface="+mn-ea"/>
              </a:rPr>
              <a:t>◆</a:t>
            </a:r>
            <a:r>
              <a:rPr lang="zh-CN" altLang="en-US" sz="2800" dirty="0">
                <a:solidFill>
                  <a:schemeClr val="tx1"/>
                </a:solidFill>
                <a:effectLst>
                  <a:innerShdw blurRad="63500" dist="50800" dir="13500000">
                    <a:srgbClr val="000000">
                      <a:alpha val="50000"/>
                    </a:srgbClr>
                  </a:innerShdw>
                </a:effectLst>
                <a:latin typeface="+mn-lt"/>
                <a:ea typeface="+mn-ea"/>
              </a:rPr>
              <a:t>西来大学经加州政府立案，获得加州"私立高等教育及职业教育局"(Bureau of Private Postsecondary and Vocational Education, BPPVE) 评鉴通过，所有学位、结业证书及课程，均获得该局正式核准。</a:t>
            </a:r>
            <a:endParaRPr lang="zh-CN" altLang="en-US" sz="2800" dirty="0">
              <a:solidFill>
                <a:schemeClr val="tx1"/>
              </a:solidFill>
              <a:effectLst>
                <a:innerShdw blurRad="63500" dist="50800" dir="13500000">
                  <a:srgbClr val="000000">
                    <a:alpha val="50000"/>
                  </a:srgbClr>
                </a:innerShdw>
              </a:effectLst>
              <a:latin typeface="+mn-lt"/>
              <a:ea typeface="+mn-ea"/>
            </a:endParaRPr>
          </a:p>
          <a:p>
            <a:pPr marL="0" indent="0">
              <a:buNone/>
            </a:pPr>
            <a:endParaRPr lang="zh-CN" altLang="en-US" sz="2800" dirty="0">
              <a:solidFill>
                <a:schemeClr val="tx1"/>
              </a:solidFill>
              <a:effectLst>
                <a:innerShdw blurRad="63500" dist="50800" dir="13500000">
                  <a:srgbClr val="000000">
                    <a:alpha val="50000"/>
                  </a:srgbClr>
                </a:innerShdw>
              </a:effectLst>
              <a:latin typeface="+mn-lt"/>
              <a:ea typeface="+mn-ea"/>
            </a:endParaRPr>
          </a:p>
          <a:p>
            <a:pPr marL="0" indent="0">
              <a:buNone/>
            </a:pPr>
            <a:endParaRPr lang="zh-CN" altLang="en-US" dirty="0">
              <a:solidFill>
                <a:schemeClr val="bg2"/>
              </a:solidFill>
              <a:effectLst>
                <a:innerShdw blurRad="63500" dist="50800" dir="13500000">
                  <a:srgbClr val="000000">
                    <a:alpha val="50000"/>
                  </a:srgbClr>
                </a:innerShdw>
              </a:effectLst>
              <a:latin typeface="+mn-lt"/>
              <a:ea typeface="+mn-ea"/>
            </a:endParaRPr>
          </a:p>
          <a:p>
            <a:pPr marL="0" indent="0">
              <a:buNone/>
            </a:pPr>
            <a:endParaRPr lang="zh-CN" altLang="en-US" dirty="0">
              <a:solidFill>
                <a:schemeClr val="bg2"/>
              </a:solidFill>
              <a:effectLst>
                <a:innerShdw blurRad="63500" dist="50800" dir="13500000">
                  <a:srgbClr val="000000">
                    <a:alpha val="50000"/>
                  </a:srgbClr>
                </a:innerShdw>
              </a:effectLst>
              <a:latin typeface="+mn-lt"/>
              <a:ea typeface="+mn-ea"/>
            </a:endParaRPr>
          </a:p>
        </p:txBody>
      </p:sp>
      <p:sp>
        <p:nvSpPr>
          <p:cNvPr id="4" name="灯片编号占位符 3"/>
          <p:cNvSpPr>
            <a:spLocks noGrp="1"/>
          </p:cNvSpPr>
          <p:nvPr>
            <p:ph type="sldNum" sz="quarter" idx="12"/>
          </p:nvPr>
        </p:nvSpPr>
        <p:spPr/>
        <p:txBody>
          <a:bodyPr/>
          <a:p>
            <a:fld id="{EE9D3210-A4F5-4AF1-ADF2-303AA2522EF7}" type="slidenum">
              <a:rPr lang="zh-CN" altLang="en-US" smtClean="0"/>
            </a:fld>
            <a:endParaRPr lang="zh-CN" altLang="en-US"/>
          </a:p>
        </p:txBody>
      </p:sp>
    </p:spTree>
    <p:custDataLst>
      <p:tags r:id="rId3"/>
    </p:custDataLst>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160036"/>
</p:tagLst>
</file>

<file path=ppt/tags/tag10.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2_1"/>
  <p:tag name="KSO_WM_UNIT_CLEAR" val="1"/>
  <p:tag name="KSO_WM_UNIT_LAYERLEVEL" val="1_1_1"/>
  <p:tag name="KSO_WM_UNIT_VALUE" val="44"/>
  <p:tag name="KSO_WM_UNIT_HIGHLIGHT" val="0"/>
  <p:tag name="KSO_WM_UNIT_COMPATIBLE" val="0"/>
  <p:tag name="KSO_WM_UNIT_ID" val="custom160036_8*l_h_f*1_2_1"/>
  <p:tag name="KSO_WM_UNIT_PRESET_TEXT_INDEX" val="2"/>
  <p:tag name="KSO_WM_UNIT_PRESET_TEXT_LEN" val="10"/>
  <p:tag name="KSO_WM_DIAGRAM_GROUP_CODE" val="l1-1"/>
  <p:tag name="KSO_WM_UNIT_USESOURCEFORMAT_APPLY" val="1"/>
</p:tagLst>
</file>

<file path=ppt/tags/tag100.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1_1"/>
  <p:tag name="KSO_WM_UNIT_CLEAR" val="1"/>
  <p:tag name="KSO_WM_UNIT_LAYERLEVEL" val="1_1_1"/>
  <p:tag name="KSO_WM_UNIT_VALUE" val="39"/>
  <p:tag name="KSO_WM_UNIT_HIGHLIGHT" val="0"/>
  <p:tag name="KSO_WM_UNIT_COMPATIBLE" val="0"/>
  <p:tag name="KSO_WM_UNIT_ID" val="custom160036_28*l_h_a*1_1_1"/>
  <p:tag name="KSO_WM_UNIT_PRESET_TEXT_INDEX" val="0"/>
  <p:tag name="KSO_WM_UNIT_PRESET_TEXT_LEN" val="9"/>
  <p:tag name="KSO_WM_DIAGRAM_GROUP_CODE" val="l1-4"/>
  <p:tag name="KSO_WM_UNIT_USESOURCEFORMAT_APPLY" val="1"/>
</p:tagLst>
</file>

<file path=ppt/tags/tag101.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3"/>
  <p:tag name="KSO_WM_UNIT_CLEAR" val="1"/>
  <p:tag name="KSO_WM_UNIT_LAYERLEVEL" val="1_1"/>
  <p:tag name="KSO_WM_UNIT_ID" val="custom160036_28*l_i*1_3"/>
  <p:tag name="KSO_WM_DIAGRAM_GROUP_CODE" val="l1-4"/>
  <p:tag name="KSO_WM_UNIT_USESOURCEFORMAT_APPLY" val="1"/>
</p:tagLst>
</file>

<file path=ppt/tags/tag102.xml><?xml version="1.0" encoding="utf-8"?>
<p:tagLst xmlns:p="http://schemas.openxmlformats.org/presentationml/2006/main">
  <p:tag name="KSO_WM_TAG_VERSION" val="1.0"/>
  <p:tag name="KSO_WM_BEAUTIFY_FLAG" val="#wm#"/>
  <p:tag name="KSO_WM_UNIT_TYPE" val="i"/>
  <p:tag name="KSO_WM_UNIT_ID" val="custom160036_28*i*8"/>
  <p:tag name="KSO_WM_TEMPLATE_CATEGORY" val="custom"/>
  <p:tag name="KSO_WM_TEMPLATE_INDEX" val="160036"/>
  <p:tag name="KSO_WM_UNIT_INDEX" val="8"/>
</p:tagLst>
</file>

<file path=ppt/tags/tag103.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4"/>
  <p:tag name="KSO_WM_UNIT_CLEAR" val="1"/>
  <p:tag name="KSO_WM_UNIT_LAYERLEVEL" val="1_1"/>
  <p:tag name="KSO_WM_UNIT_ID" val="custom160036_28*l_i*1_4"/>
  <p:tag name="KSO_WM_DIAGRAM_GROUP_CODE" val="l1-4"/>
  <p:tag name="KSO_WM_UNIT_USESOURCEFORMAT_APPLY" val="1"/>
</p:tagLst>
</file>

<file path=ppt/tags/tag104.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5"/>
  <p:tag name="KSO_WM_UNIT_CLEAR" val="1"/>
  <p:tag name="KSO_WM_UNIT_LAYERLEVEL" val="1_1"/>
  <p:tag name="KSO_WM_UNIT_ID" val="custom160036_28*l_i*1_5"/>
  <p:tag name="KSO_WM_DIAGRAM_GROUP_CODE" val="l1-4"/>
  <p:tag name="KSO_WM_UNIT_USESOURCEFORMAT_APPLY" val="1"/>
</p:tagLst>
</file>

<file path=ppt/tags/tag105.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2_1"/>
  <p:tag name="KSO_WM_UNIT_CLEAR" val="1"/>
  <p:tag name="KSO_WM_UNIT_LAYERLEVEL" val="1_1_1"/>
  <p:tag name="KSO_WM_UNIT_VALUE" val="39"/>
  <p:tag name="KSO_WM_UNIT_HIGHLIGHT" val="0"/>
  <p:tag name="KSO_WM_UNIT_COMPATIBLE" val="0"/>
  <p:tag name="KSO_WM_UNIT_ID" val="custom160036_28*l_h_a*1_2_1"/>
  <p:tag name="KSO_WM_UNIT_PRESET_TEXT_INDEX" val="0"/>
  <p:tag name="KSO_WM_UNIT_PRESET_TEXT_LEN" val="9"/>
  <p:tag name="KSO_WM_DIAGRAM_GROUP_CODE" val="l1-4"/>
  <p:tag name="KSO_WM_UNIT_USESOURCEFORMAT_APPLY" val="1"/>
</p:tagLst>
</file>

<file path=ppt/tags/tag106.xml><?xml version="1.0" encoding="utf-8"?>
<p:tagLst xmlns:p="http://schemas.openxmlformats.org/presentationml/2006/main">
  <p:tag name="KSO_WM_TAG_VERSION" val="1.0"/>
  <p:tag name="KSO_WM_BEAUTIFY_FLAG" val="#wm#"/>
  <p:tag name="KSO_WM_UNIT_TYPE" val="i"/>
  <p:tag name="KSO_WM_UNIT_ID" val="custom160036_28*i*15"/>
  <p:tag name="KSO_WM_TEMPLATE_CATEGORY" val="custom"/>
  <p:tag name="KSO_WM_TEMPLATE_INDEX" val="160036"/>
  <p:tag name="KSO_WM_UNIT_INDEX" val="15"/>
</p:tagLst>
</file>

<file path=ppt/tags/tag107.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6"/>
  <p:tag name="KSO_WM_UNIT_CLEAR" val="1"/>
  <p:tag name="KSO_WM_UNIT_LAYERLEVEL" val="1_1"/>
  <p:tag name="KSO_WM_UNIT_ID" val="custom160036_28*l_i*1_6"/>
  <p:tag name="KSO_WM_DIAGRAM_GROUP_CODE" val="l1-4"/>
  <p:tag name="KSO_WM_UNIT_USESOURCEFORMAT_APPLY" val="1"/>
</p:tagLst>
</file>

<file path=ppt/tags/tag108.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7"/>
  <p:tag name="KSO_WM_UNIT_CLEAR" val="1"/>
  <p:tag name="KSO_WM_UNIT_LAYERLEVEL" val="1_1"/>
  <p:tag name="KSO_WM_UNIT_ID" val="custom160036_28*l_i*1_7"/>
  <p:tag name="KSO_WM_DIAGRAM_GROUP_CODE" val="l1-4"/>
  <p:tag name="KSO_WM_UNIT_USESOURCEFORMAT_APPLY" val="1"/>
</p:tagLst>
</file>

<file path=ppt/tags/tag109.xml><?xml version="1.0" encoding="utf-8"?>
<p:tagLst xmlns:p="http://schemas.openxmlformats.org/presentationml/2006/main">
  <p:tag name="KSO_WM_TAG_VERSION" val="1.0"/>
  <p:tag name="KSO_WM_BEAUTIFY_FLAG" val="#wm#"/>
  <p:tag name="KSO_WM_UNIT_TYPE" val="i"/>
  <p:tag name="KSO_WM_UNIT_ID" val="custom160036_28*i*22"/>
  <p:tag name="KSO_WM_TEMPLATE_CATEGORY" val="custom"/>
  <p:tag name="KSO_WM_TEMPLATE_INDEX" val="160036"/>
  <p:tag name="KSO_WM_UNIT_INDEX" val="22"/>
</p:tagLst>
</file>

<file path=ppt/tags/tag11.xml><?xml version="1.0" encoding="utf-8"?>
<p:tagLst xmlns:p="http://schemas.openxmlformats.org/presentationml/2006/main">
  <p:tag name="KSO_WM_TAG_VERSION" val="1.0"/>
  <p:tag name="KSO_WM_BEAUTIFY_FLAG" val="#wm#"/>
  <p:tag name="KSO_WM_UNIT_TYPE" val="i"/>
  <p:tag name="KSO_WM_UNIT_ID" val="custom160036_8*i*10"/>
  <p:tag name="KSO_WM_TEMPLATE_CATEGORY" val="custom"/>
  <p:tag name="KSO_WM_TEMPLATE_INDEX" val="160036"/>
  <p:tag name="KSO_WM_UNIT_INDEX" val="10"/>
</p:tagLst>
</file>

<file path=ppt/tags/tag110.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8"/>
  <p:tag name="KSO_WM_UNIT_CLEAR" val="1"/>
  <p:tag name="KSO_WM_UNIT_LAYERLEVEL" val="1_1"/>
  <p:tag name="KSO_WM_UNIT_ID" val="custom160036_28*l_i*1_8"/>
  <p:tag name="KSO_WM_DIAGRAM_GROUP_CODE" val="l1-4"/>
  <p:tag name="KSO_WM_UNIT_USESOURCEFORMAT_APPLY" val="1"/>
</p:tagLst>
</file>

<file path=ppt/tags/tag111.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9"/>
  <p:tag name="KSO_WM_UNIT_CLEAR" val="1"/>
  <p:tag name="KSO_WM_UNIT_LAYERLEVEL" val="1_1"/>
  <p:tag name="KSO_WM_UNIT_ID" val="custom160036_28*l_i*1_9"/>
  <p:tag name="KSO_WM_DIAGRAM_GROUP_CODE" val="l1-4"/>
  <p:tag name="KSO_WM_UNIT_USESOURCEFORMAT_APPLY" val="1"/>
</p:tagLst>
</file>

<file path=ppt/tags/tag112.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4_1"/>
  <p:tag name="KSO_WM_UNIT_CLEAR" val="1"/>
  <p:tag name="KSO_WM_UNIT_LAYERLEVEL" val="1_1_1"/>
  <p:tag name="KSO_WM_UNIT_VALUE" val="39"/>
  <p:tag name="KSO_WM_UNIT_HIGHLIGHT" val="0"/>
  <p:tag name="KSO_WM_UNIT_COMPATIBLE" val="0"/>
  <p:tag name="KSO_WM_UNIT_ID" val="custom160036_28*l_h_a*1_4_1"/>
  <p:tag name="KSO_WM_UNIT_PRESET_TEXT_INDEX" val="0"/>
  <p:tag name="KSO_WM_UNIT_PRESET_TEXT_LEN" val="9"/>
  <p:tag name="KSO_WM_DIAGRAM_GROUP_CODE" val="l1-4"/>
  <p:tag name="KSO_WM_UNIT_USESOURCEFORMAT_APPLY" val="1"/>
</p:tagLst>
</file>

<file path=ppt/tags/tag113.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4"/>
  <p:tag name="KSO_WM_UNIT_CLEAR" val="1"/>
  <p:tag name="KSO_WM_UNIT_LAYERLEVEL" val="1_1"/>
  <p:tag name="KSO_WM_UNIT_ID" val="custom160036_28*l_i*1_4"/>
  <p:tag name="KSO_WM_DIAGRAM_GROUP_CODE" val="l1-4"/>
  <p:tag name="KSO_WM_UNIT_USESOURCEFORMAT_APPLY" val="1"/>
</p:tagLst>
</file>

<file path=ppt/tags/tag114.xml><?xml version="1.0" encoding="utf-8"?>
<p:tagLst xmlns:p="http://schemas.openxmlformats.org/presentationml/2006/main">
  <p:tag name="KSO_WM_SLIDE_ID" val="custom160036_28"/>
  <p:tag name="KSO_WM_SLIDE_INDEX" val="28"/>
  <p:tag name="KSO_WM_SLIDE_LAYOUT" val="l"/>
  <p:tag name="KSO_WM_SLIDE_LAYOUT_CNT" val="1"/>
  <p:tag name="KSO_WM_SLIDE_TYPE" val="text"/>
  <p:tag name="KSO_WM_BEAUTIFY_FLAG" val="#wm#"/>
  <p:tag name="KSO_WM_SLIDE_POSITION" val="88*11"/>
  <p:tag name="KSO_WM_SLIDE_SIZE" val="800*499"/>
  <p:tag name="KSO_WM_SLIDE_ITEM_CNT" val="4"/>
  <p:tag name="KSO_WM_TEMPLATE_CATEGORY" val="custom"/>
  <p:tag name="KSO_WM_TEMPLATE_INDEX" val="160036"/>
  <p:tag name="KSO_WM_TAG_VERSION" val="1.0"/>
  <p:tag name="KSO_WM_DIAGRAM_GROUP_CODE" val="l1-4"/>
</p:tagLst>
</file>

<file path=ppt/tags/tag115.xml><?xml version="1.0" encoding="utf-8"?>
<p:tagLst xmlns:p="http://schemas.openxmlformats.org/presentationml/2006/main">
  <p:tag name="KSO_WM_TAG_VERSION" val="1.0"/>
  <p:tag name="KSO_WM_BEAUTIFY_FLAG" val="#wm#"/>
  <p:tag name="KSO_WM_UNIT_TYPE" val="i"/>
  <p:tag name="KSO_WM_UNIT_ID" val="custom160036_28*i*0"/>
  <p:tag name="KSO_WM_TEMPLATE_CATEGORY" val="custom"/>
  <p:tag name="KSO_WM_TEMPLATE_INDEX" val="160036"/>
  <p:tag name="KSO_WM_UNIT_INDEX" val="0"/>
</p:tagLst>
</file>

<file path=ppt/tags/tag11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1"/>
  <p:tag name="KSO_WM_UNIT_CLEAR" val="1"/>
  <p:tag name="KSO_WM_UNIT_LAYERLEVEL" val="1_1"/>
  <p:tag name="KSO_WM_UNIT_ID" val="custom160036_28*l_i*1_1"/>
  <p:tag name="KSO_WM_DIAGRAM_GROUP_CODE" val="l1-4"/>
  <p:tag name="KSO_WM_UNIT_USESOURCEFORMAT_APPLY" val="1"/>
</p:tagLst>
</file>

<file path=ppt/tags/tag117.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1_1"/>
  <p:tag name="KSO_WM_UNIT_CLEAR" val="1"/>
  <p:tag name="KSO_WM_UNIT_LAYERLEVEL" val="1_1_1"/>
  <p:tag name="KSO_WM_UNIT_VALUE" val="39"/>
  <p:tag name="KSO_WM_UNIT_HIGHLIGHT" val="0"/>
  <p:tag name="KSO_WM_UNIT_COMPATIBLE" val="0"/>
  <p:tag name="KSO_WM_UNIT_ID" val="custom160036_28*l_h_a*1_1_1"/>
  <p:tag name="KSO_WM_UNIT_PRESET_TEXT_INDEX" val="0"/>
  <p:tag name="KSO_WM_UNIT_PRESET_TEXT_LEN" val="9"/>
  <p:tag name="KSO_WM_DIAGRAM_GROUP_CODE" val="l1-4"/>
  <p:tag name="KSO_WM_UNIT_USESOURCEFORMAT_APPLY" val="1"/>
</p:tagLst>
</file>

<file path=ppt/tags/tag118.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3"/>
  <p:tag name="KSO_WM_UNIT_CLEAR" val="1"/>
  <p:tag name="KSO_WM_UNIT_LAYERLEVEL" val="1_1"/>
  <p:tag name="KSO_WM_UNIT_ID" val="custom160036_28*l_i*1_3"/>
  <p:tag name="KSO_WM_DIAGRAM_GROUP_CODE" val="l1-4"/>
  <p:tag name="KSO_WM_UNIT_USESOURCEFORMAT_APPLY" val="1"/>
</p:tagLst>
</file>

<file path=ppt/tags/tag119.xml><?xml version="1.0" encoding="utf-8"?>
<p:tagLst xmlns:p="http://schemas.openxmlformats.org/presentationml/2006/main">
  <p:tag name="KSO_WM_TAG_VERSION" val="1.0"/>
  <p:tag name="KSO_WM_BEAUTIFY_FLAG" val="#wm#"/>
  <p:tag name="KSO_WM_UNIT_TYPE" val="i"/>
  <p:tag name="KSO_WM_UNIT_ID" val="custom160036_28*i*8"/>
  <p:tag name="KSO_WM_TEMPLATE_CATEGORY" val="custom"/>
  <p:tag name="KSO_WM_TEMPLATE_INDEX" val="160036"/>
  <p:tag name="KSO_WM_UNIT_INDEX" val="8"/>
</p:tagLst>
</file>

<file path=ppt/tags/tag12.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3"/>
  <p:tag name="KSO_WM_UNIT_CLEAR" val="1"/>
  <p:tag name="KSO_WM_UNIT_LAYERLEVEL" val="1_1"/>
  <p:tag name="KSO_WM_UNIT_ID" val="custom160036_8*l_i*1_3"/>
  <p:tag name="KSO_WM_DIAGRAM_GROUP_CODE" val="l1-1"/>
  <p:tag name="KSO_WM_UNIT_USESOURCEFORMAT_APPLY" val="1"/>
</p:tagLst>
</file>

<file path=ppt/tags/tag120.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4"/>
  <p:tag name="KSO_WM_UNIT_CLEAR" val="1"/>
  <p:tag name="KSO_WM_UNIT_LAYERLEVEL" val="1_1"/>
  <p:tag name="KSO_WM_UNIT_ID" val="custom160036_28*l_i*1_4"/>
  <p:tag name="KSO_WM_DIAGRAM_GROUP_CODE" val="l1-4"/>
  <p:tag name="KSO_WM_UNIT_USESOURCEFORMAT_APPLY" val="1"/>
</p:tagLst>
</file>

<file path=ppt/tags/tag121.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5"/>
  <p:tag name="KSO_WM_UNIT_CLEAR" val="1"/>
  <p:tag name="KSO_WM_UNIT_LAYERLEVEL" val="1_1"/>
  <p:tag name="KSO_WM_UNIT_ID" val="custom160036_28*l_i*1_5"/>
  <p:tag name="KSO_WM_DIAGRAM_GROUP_CODE" val="l1-4"/>
  <p:tag name="KSO_WM_UNIT_USESOURCEFORMAT_APPLY" val="1"/>
</p:tagLst>
</file>

<file path=ppt/tags/tag122.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2_1"/>
  <p:tag name="KSO_WM_UNIT_CLEAR" val="1"/>
  <p:tag name="KSO_WM_UNIT_LAYERLEVEL" val="1_1_1"/>
  <p:tag name="KSO_WM_UNIT_VALUE" val="39"/>
  <p:tag name="KSO_WM_UNIT_HIGHLIGHT" val="0"/>
  <p:tag name="KSO_WM_UNIT_COMPATIBLE" val="0"/>
  <p:tag name="KSO_WM_UNIT_ID" val="custom160036_28*l_h_a*1_2_1"/>
  <p:tag name="KSO_WM_UNIT_PRESET_TEXT_INDEX" val="0"/>
  <p:tag name="KSO_WM_UNIT_PRESET_TEXT_LEN" val="9"/>
  <p:tag name="KSO_WM_DIAGRAM_GROUP_CODE" val="l1-4"/>
  <p:tag name="KSO_WM_UNIT_USESOURCEFORMAT_APPLY" val="1"/>
</p:tagLst>
</file>

<file path=ppt/tags/tag123.xml><?xml version="1.0" encoding="utf-8"?>
<p:tagLst xmlns:p="http://schemas.openxmlformats.org/presentationml/2006/main">
  <p:tag name="KSO_WM_TAG_VERSION" val="1.0"/>
  <p:tag name="KSO_WM_BEAUTIFY_FLAG" val="#wm#"/>
  <p:tag name="KSO_WM_UNIT_TYPE" val="i"/>
  <p:tag name="KSO_WM_UNIT_ID" val="custom160036_28*i*15"/>
  <p:tag name="KSO_WM_TEMPLATE_CATEGORY" val="custom"/>
  <p:tag name="KSO_WM_TEMPLATE_INDEX" val="160036"/>
  <p:tag name="KSO_WM_UNIT_INDEX" val="15"/>
</p:tagLst>
</file>

<file path=ppt/tags/tag124.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6"/>
  <p:tag name="KSO_WM_UNIT_CLEAR" val="1"/>
  <p:tag name="KSO_WM_UNIT_LAYERLEVEL" val="1_1"/>
  <p:tag name="KSO_WM_UNIT_ID" val="custom160036_28*l_i*1_6"/>
  <p:tag name="KSO_WM_DIAGRAM_GROUP_CODE" val="l1-4"/>
  <p:tag name="KSO_WM_UNIT_USESOURCEFORMAT_APPLY" val="1"/>
</p:tagLst>
</file>

<file path=ppt/tags/tag125.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7"/>
  <p:tag name="KSO_WM_UNIT_CLEAR" val="1"/>
  <p:tag name="KSO_WM_UNIT_LAYERLEVEL" val="1_1"/>
  <p:tag name="KSO_WM_UNIT_ID" val="custom160036_28*l_i*1_7"/>
  <p:tag name="KSO_WM_DIAGRAM_GROUP_CODE" val="l1-4"/>
  <p:tag name="KSO_WM_UNIT_USESOURCEFORMAT_APPLY" val="1"/>
</p:tagLst>
</file>

<file path=ppt/tags/tag12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3_1"/>
  <p:tag name="KSO_WM_UNIT_CLEAR" val="1"/>
  <p:tag name="KSO_WM_UNIT_LAYERLEVEL" val="1_1_1"/>
  <p:tag name="KSO_WM_UNIT_VALUE" val="39"/>
  <p:tag name="KSO_WM_UNIT_HIGHLIGHT" val="0"/>
  <p:tag name="KSO_WM_UNIT_COMPATIBLE" val="0"/>
  <p:tag name="KSO_WM_UNIT_ID" val="custom160036_28*l_h_a*1_3_1"/>
  <p:tag name="KSO_WM_UNIT_PRESET_TEXT_INDEX" val="0"/>
  <p:tag name="KSO_WM_UNIT_PRESET_TEXT_LEN" val="9"/>
  <p:tag name="KSO_WM_DIAGRAM_GROUP_CODE" val="l1-4"/>
  <p:tag name="KSO_WM_UNIT_USESOURCEFORMAT_APPLY" val="1"/>
</p:tagLst>
</file>

<file path=ppt/tags/tag127.xml><?xml version="1.0" encoding="utf-8"?>
<p:tagLst xmlns:p="http://schemas.openxmlformats.org/presentationml/2006/main">
  <p:tag name="KSO_WM_TAG_VERSION" val="1.0"/>
  <p:tag name="KSO_WM_BEAUTIFY_FLAG" val="#wm#"/>
  <p:tag name="KSO_WM_UNIT_TYPE" val="i"/>
  <p:tag name="KSO_WM_UNIT_ID" val="custom160036_28*i*22"/>
  <p:tag name="KSO_WM_TEMPLATE_CATEGORY" val="custom"/>
  <p:tag name="KSO_WM_TEMPLATE_INDEX" val="160036"/>
  <p:tag name="KSO_WM_UNIT_INDEX" val="22"/>
</p:tagLst>
</file>

<file path=ppt/tags/tag128.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8"/>
  <p:tag name="KSO_WM_UNIT_CLEAR" val="1"/>
  <p:tag name="KSO_WM_UNIT_LAYERLEVEL" val="1_1"/>
  <p:tag name="KSO_WM_UNIT_ID" val="custom160036_28*l_i*1_8"/>
  <p:tag name="KSO_WM_DIAGRAM_GROUP_CODE" val="l1-4"/>
  <p:tag name="KSO_WM_UNIT_USESOURCEFORMAT_APPLY" val="1"/>
</p:tagLst>
</file>

<file path=ppt/tags/tag129.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9"/>
  <p:tag name="KSO_WM_UNIT_CLEAR" val="1"/>
  <p:tag name="KSO_WM_UNIT_LAYERLEVEL" val="1_1"/>
  <p:tag name="KSO_WM_UNIT_ID" val="custom160036_28*l_i*1_9"/>
  <p:tag name="KSO_WM_DIAGRAM_GROUP_CODE" val="l1-4"/>
  <p:tag name="KSO_WM_UNIT_USESOURCEFORMAT_APPLY" val="1"/>
</p:tagLst>
</file>

<file path=ppt/tags/tag13.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3_1"/>
  <p:tag name="KSO_WM_UNIT_CLEAR" val="1"/>
  <p:tag name="KSO_WM_UNIT_LAYERLEVEL" val="1_1_1"/>
  <p:tag name="KSO_WM_UNIT_VALUE" val="44"/>
  <p:tag name="KSO_WM_UNIT_HIGHLIGHT" val="0"/>
  <p:tag name="KSO_WM_UNIT_COMPATIBLE" val="0"/>
  <p:tag name="KSO_WM_UNIT_ID" val="custom160036_8*l_h_f*1_3_1"/>
  <p:tag name="KSO_WM_UNIT_PRESET_TEXT_INDEX" val="2"/>
  <p:tag name="KSO_WM_UNIT_PRESET_TEXT_LEN" val="10"/>
  <p:tag name="KSO_WM_DIAGRAM_GROUP_CODE" val="l1-1"/>
  <p:tag name="KSO_WM_UNIT_USESOURCEFORMAT_APPLY" val="1"/>
</p:tagLst>
</file>

<file path=ppt/tags/tag130.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4_1"/>
  <p:tag name="KSO_WM_UNIT_CLEAR" val="1"/>
  <p:tag name="KSO_WM_UNIT_LAYERLEVEL" val="1_1_1"/>
  <p:tag name="KSO_WM_UNIT_VALUE" val="39"/>
  <p:tag name="KSO_WM_UNIT_HIGHLIGHT" val="0"/>
  <p:tag name="KSO_WM_UNIT_COMPATIBLE" val="0"/>
  <p:tag name="KSO_WM_UNIT_ID" val="custom160036_28*l_h_a*1_4_1"/>
  <p:tag name="KSO_WM_UNIT_PRESET_TEXT_INDEX" val="0"/>
  <p:tag name="KSO_WM_UNIT_PRESET_TEXT_LEN" val="9"/>
  <p:tag name="KSO_WM_DIAGRAM_GROUP_CODE" val="l1-4"/>
  <p:tag name="KSO_WM_UNIT_USESOURCEFORMAT_APPLY" val="1"/>
</p:tagLst>
</file>

<file path=ppt/tags/tag131.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8"/>
  <p:tag name="KSO_WM_UNIT_CLEAR" val="1"/>
  <p:tag name="KSO_WM_UNIT_LAYERLEVEL" val="1_1"/>
  <p:tag name="KSO_WM_UNIT_ID" val="custom160036_28*l_i*1_8"/>
  <p:tag name="KSO_WM_DIAGRAM_GROUP_CODE" val="l1-4"/>
  <p:tag name="KSO_WM_UNIT_USESOURCEFORMAT_APPLY" val="1"/>
</p:tagLst>
</file>

<file path=ppt/tags/tag132.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8"/>
  <p:tag name="KSO_WM_UNIT_CLEAR" val="1"/>
  <p:tag name="KSO_WM_UNIT_LAYERLEVEL" val="1_1"/>
  <p:tag name="KSO_WM_UNIT_ID" val="custom160036_28*l_i*1_8"/>
  <p:tag name="KSO_WM_DIAGRAM_GROUP_CODE" val="l1-4"/>
  <p:tag name="KSO_WM_UNIT_USESOURCEFORMAT_APPLY" val="1"/>
</p:tagLst>
</file>

<file path=ppt/tags/tag133.xml><?xml version="1.0" encoding="utf-8"?>
<p:tagLst xmlns:p="http://schemas.openxmlformats.org/presentationml/2006/main">
  <p:tag name="KSO_WM_SLIDE_ID" val="custom160036_28"/>
  <p:tag name="KSO_WM_SLIDE_INDEX" val="28"/>
  <p:tag name="KSO_WM_SLIDE_LAYOUT" val="l"/>
  <p:tag name="KSO_WM_SLIDE_LAYOUT_CNT" val="1"/>
  <p:tag name="KSO_WM_SLIDE_TYPE" val="text"/>
  <p:tag name="KSO_WM_BEAUTIFY_FLAG" val="#wm#"/>
  <p:tag name="KSO_WM_SLIDE_POSITION" val="88*11"/>
  <p:tag name="KSO_WM_SLIDE_SIZE" val="800*499"/>
  <p:tag name="KSO_WM_SLIDE_ITEM_CNT" val="4"/>
  <p:tag name="KSO_WM_TEMPLATE_CATEGORY" val="custom"/>
  <p:tag name="KSO_WM_TEMPLATE_INDEX" val="160036"/>
  <p:tag name="KSO_WM_TAG_VERSION" val="1.0"/>
  <p:tag name="KSO_WM_DIAGRAM_GROUP_CODE" val="l1-4"/>
</p:tagLst>
</file>

<file path=ppt/tags/tag134.xml><?xml version="1.0" encoding="utf-8"?>
<p:tagLst xmlns:p="http://schemas.openxmlformats.org/presentationml/2006/main">
  <p:tag name="KSO_WM_TAG_VERSION" val="1.0"/>
  <p:tag name="KSO_WM_BEAUTIFY_FLAG" val="#wm#"/>
  <p:tag name="KSO_WM_TEMPLATE_CATEGORY" val="custom"/>
  <p:tag name="KSO_WM_TEMPLATE_INDEX" val="160036"/>
  <p:tag name="KSO_WM_UNIT_TYPE" val="f"/>
  <p:tag name="KSO_WM_UNIT_INDEX" val="1"/>
  <p:tag name="KSO_WM_UNIT_ID" val="custom160036_2*f*1"/>
  <p:tag name="KSO_WM_UNIT_CLEAR" val="1"/>
  <p:tag name="KSO_WM_UNIT_LAYERLEVEL" val="1"/>
  <p:tag name="KSO_WM_UNIT_VALUE" val="429"/>
  <p:tag name="KSO_WM_UNIT_HIGHLIGHT" val="0"/>
  <p:tag name="KSO_WM_UNIT_COMPATIBLE" val="0"/>
  <p:tag name="KSO_WM_UNIT_PRESET_TEXT_INDEX" val="6"/>
  <p:tag name="KSO_WM_UNIT_PRESET_TEXT_LEN" val="50"/>
</p:tagLst>
</file>

<file path=ppt/tags/tag135.xml><?xml version="1.0" encoding="utf-8"?>
<p:tagLst xmlns:p="http://schemas.openxmlformats.org/presentationml/2006/main">
  <p:tag name="KSO_WM_TEMPLATE_CATEGORY" val="custom"/>
  <p:tag name="KSO_WM_TEMPLATE_INDEX" val="160036"/>
  <p:tag name="KSO_WM_TAG_VERSION" val="1.0"/>
  <p:tag name="KSO_WM_SLIDE_ID" val="custom160036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3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a"/>
  <p:tag name="KSO_WM_UNIT_INDEX" val="1"/>
  <p:tag name="KSO_WM_UNIT_CLEAR" val="1"/>
  <p:tag name="KSO_WM_UNIT_LAYERLEVEL" val="1"/>
  <p:tag name="KSO_WM_UNIT_VALUE" val="22"/>
  <p:tag name="KSO_WM_UNIT_ISCONTENTSTITLE" val="0"/>
  <p:tag name="KSO_WM_UNIT_HIGHLIGHT" val="0"/>
  <p:tag name="KSO_WM_UNIT_COMPATIBLE" val="0"/>
  <p:tag name="KSO_WM_UNIT_ID" val="custom160036_14*a*1"/>
  <p:tag name="KSO_WM_UNIT_PRESET_TEXT_INDEX" val="0"/>
  <p:tag name="KSO_WM_UNIT_PRESET_TEXT_LEN" val="9"/>
</p:tagLst>
</file>

<file path=ppt/tags/tag137.xml><?xml version="1.0" encoding="utf-8"?>
<p:tagLst xmlns:p="http://schemas.openxmlformats.org/presentationml/2006/main">
  <p:tag name="KSO_WM_TAG_VERSION" val="1.0"/>
  <p:tag name="KSO_WM_BEAUTIFY_FLAG" val="#wm#"/>
  <p:tag name="KSO_WM_TEMPLATE_CATEGORY" val="custom"/>
  <p:tag name="KSO_WM_TEMPLATE_INDEX" val="160036"/>
  <p:tag name="KSO_WM_UNIT_TYPE" val="f"/>
  <p:tag name="KSO_WM_UNIT_INDEX" val="1"/>
  <p:tag name="KSO_WM_UNIT_CLEAR" val="1"/>
  <p:tag name="KSO_WM_UNIT_LAYERLEVEL" val="1"/>
  <p:tag name="KSO_WM_UNIT_VALUE" val="138"/>
  <p:tag name="KSO_WM_UNIT_HIGHLIGHT" val="0"/>
  <p:tag name="KSO_WM_UNIT_COMPATIBLE" val="0"/>
  <p:tag name="KSO_WM_UNIT_ID" val="custom160036_14*f*1"/>
  <p:tag name="KSO_WM_UNIT_PRESET_TEXT_INDEX" val="2"/>
  <p:tag name="KSO_WM_UNIT_PRESET_TEXT_LEN" val="50"/>
</p:tagLst>
</file>

<file path=ppt/tags/tag138.xml><?xml version="1.0" encoding="utf-8"?>
<p:tagLst xmlns:p="http://schemas.openxmlformats.org/presentationml/2006/main">
  <p:tag name="KSO_WM_TAG_VERSION" val="1.0"/>
  <p:tag name="KSO_WM_BEAUTIFY_FLAG" val="#wm#"/>
  <p:tag name="KSO_WM_TEMPLATE_CATEGORY" val="custom"/>
  <p:tag name="KSO_WM_TEMPLATE_INDEX" val="160036"/>
  <p:tag name="KSO_WM_UNIT_TYPE" val="a"/>
  <p:tag name="KSO_WM_UNIT_INDEX" val="1"/>
  <p:tag name="KSO_WM_UNIT_CLEAR" val="1"/>
  <p:tag name="KSO_WM_UNIT_LAYERLEVEL" val="1"/>
  <p:tag name="KSO_WM_UNIT_VALUE" val="22"/>
  <p:tag name="KSO_WM_UNIT_ISCONTENTSTITLE" val="0"/>
  <p:tag name="KSO_WM_UNIT_HIGHLIGHT" val="0"/>
  <p:tag name="KSO_WM_UNIT_COMPATIBLE" val="0"/>
  <p:tag name="KSO_WM_UNIT_ID" val="custom160036_14*a*1"/>
  <p:tag name="KSO_WM_UNIT_PRESET_TEXT_INDEX" val="0"/>
  <p:tag name="KSO_WM_UNIT_PRESET_TEXT_LEN" val="9"/>
</p:tagLst>
</file>

<file path=ppt/tags/tag139.xml><?xml version="1.0" encoding="utf-8"?>
<p:tagLst xmlns:p="http://schemas.openxmlformats.org/presentationml/2006/main">
  <p:tag name="KSO_WM_SLIDE_ID" val="custom160036_14"/>
  <p:tag name="KSO_WM_SLIDE_INDEX" val="14"/>
  <p:tag name="KSO_WM_SLIDE_LAYOUT" val="a_f_d"/>
  <p:tag name="KSO_WM_SLIDE_LAYOUT_CNT" val="1_1_2"/>
  <p:tag name="KSO_WM_SLIDE_TYPE" val="text"/>
  <p:tag name="KSO_WM_BEAUTIFY_FLAG" val="#wm#"/>
  <p:tag name="KSO_WM_SLIDE_POSITION" val="53*25"/>
  <p:tag name="KSO_WM_SLIDE_SIZE" val="847*485"/>
  <p:tag name="KSO_WM_SLIDE_ITEM_CNT" val="3"/>
  <p:tag name="KSO_WM_TEMPLATE_CATEGORY" val="custom"/>
  <p:tag name="KSO_WM_TEMPLATE_INDEX" val="160036"/>
  <p:tag name="KSO_WM_TAG_VERSION" val="1.0"/>
</p:tagLst>
</file>

<file path=ppt/tags/tag14.xml><?xml version="1.0" encoding="utf-8"?>
<p:tagLst xmlns:p="http://schemas.openxmlformats.org/presentationml/2006/main">
  <p:tag name="KSO_WM_TAG_VERSION" val="1.0"/>
  <p:tag name="KSO_WM_BEAUTIFY_FLAG" val="#wm#"/>
  <p:tag name="KSO_WM_UNIT_TYPE" val="i"/>
  <p:tag name="KSO_WM_UNIT_ID" val="custom160036_8*i*15"/>
  <p:tag name="KSO_WM_TEMPLATE_CATEGORY" val="custom"/>
  <p:tag name="KSO_WM_TEMPLATE_INDEX" val="160036"/>
  <p:tag name="KSO_WM_UNIT_INDEX" val="15"/>
</p:tagLst>
</file>

<file path=ppt/tags/tag140.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1"/>
  <p:tag name="KSO_WM_UNIT_ID" val="diagram160203_2*l_i*1_1"/>
  <p:tag name="KSO_WM_UNIT_CLEAR" val="1"/>
  <p:tag name="KSO_WM_UNIT_LAYERLEVEL" val="1_1"/>
  <p:tag name="KSO_WM_DIAGRAM_GROUP_CODE" val="l1-1"/>
  <p:tag name="KSO_WM_UNIT_USESOURCEFORMAT_APPLY" val="0"/>
</p:tagLst>
</file>

<file path=ppt/tags/tag141.xml><?xml version="1.0" encoding="utf-8"?>
<p:tagLst xmlns:p="http://schemas.openxmlformats.org/presentationml/2006/main">
  <p:tag name="KSO_WM_TAG_VERSION" val="1.0"/>
  <p:tag name="KSO_WM_BEAUTIFY_FLAG" val="#wm#"/>
  <p:tag name="KSO_WM_UNIT_TYPE" val="i"/>
  <p:tag name="KSO_WM_UNIT_ID" val="diagram160203_2*i*1"/>
  <p:tag name="KSO_WM_TEMPLATE_CATEGORY" val="diagram"/>
  <p:tag name="KSO_WM_TEMPLATE_INDEX" val="160203"/>
  <p:tag name="KSO_WM_UNIT_INDEX" val="1"/>
</p:tagLst>
</file>

<file path=ppt/tags/tag142.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2"/>
  <p:tag name="KSO_WM_UNIT_ID" val="diagram160203_2*l_i*1_2"/>
  <p:tag name="KSO_WM_UNIT_CLEAR" val="1"/>
  <p:tag name="KSO_WM_UNIT_LAYERLEVEL" val="1_1"/>
  <p:tag name="KSO_WM_DIAGRAM_GROUP_CODE" val="l1-1"/>
  <p:tag name="KSO_WM_UNIT_USESOURCEFORMAT_APPLY" val="0"/>
</p:tagLst>
</file>

<file path=ppt/tags/tag143.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3"/>
  <p:tag name="KSO_WM_UNIT_ID" val="diagram160203_2*l_i*1_3"/>
  <p:tag name="KSO_WM_UNIT_CLEAR" val="1"/>
  <p:tag name="KSO_WM_UNIT_LAYERLEVEL" val="1_1"/>
  <p:tag name="KSO_WM_DIAGRAM_GROUP_CODE" val="l1-1"/>
  <p:tag name="KSO_WM_UNIT_USESOURCEFORMAT_APPLY" val="0"/>
</p:tagLst>
</file>

<file path=ppt/tags/tag144.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4"/>
  <p:tag name="KSO_WM_UNIT_ID" val="diagram160203_2*l_i*1_4"/>
  <p:tag name="KSO_WM_UNIT_CLEAR" val="1"/>
  <p:tag name="KSO_WM_UNIT_LAYERLEVEL" val="1_1"/>
  <p:tag name="KSO_WM_DIAGRAM_GROUP_CODE" val="l1-1"/>
  <p:tag name="KSO_WM_UNIT_USESOURCEFORMAT_APPLY" val="0"/>
</p:tagLst>
</file>

<file path=ppt/tags/tag145.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5"/>
  <p:tag name="KSO_WM_UNIT_ID" val="diagram160203_2*l_i*1_5"/>
  <p:tag name="KSO_WM_UNIT_CLEAR" val="1"/>
  <p:tag name="KSO_WM_UNIT_LAYERLEVEL" val="1_1"/>
  <p:tag name="KSO_WM_DIAGRAM_GROUP_CODE" val="l1-1"/>
  <p:tag name="KSO_WM_UNIT_USESOURCEFORMAT_APPLY" val="0"/>
</p:tagLst>
</file>

<file path=ppt/tags/tag146.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6"/>
  <p:tag name="KSO_WM_UNIT_ID" val="diagram160203_2*l_i*1_6"/>
  <p:tag name="KSO_WM_UNIT_CLEAR" val="1"/>
  <p:tag name="KSO_WM_UNIT_LAYERLEVEL" val="1_1"/>
  <p:tag name="KSO_WM_DIAGRAM_GROUP_CODE" val="l1-1"/>
  <p:tag name="KSO_WM_UNIT_USESOURCEFORMAT_APPLY" val="0"/>
</p:tagLst>
</file>

<file path=ppt/tags/tag147.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h_f"/>
  <p:tag name="KSO_WM_UNIT_INDEX" val="1_1_1"/>
  <p:tag name="KSO_WM_UNIT_ID" val="diagram160203_2*l_h_f*1_1_1"/>
  <p:tag name="KSO_WM_UNIT_CLEAR" val="1"/>
  <p:tag name="KSO_WM_UNIT_LAYERLEVEL" val="1_1_1"/>
  <p:tag name="KSO_WM_UNIT_VALUE" val="18"/>
  <p:tag name="KSO_WM_UNIT_HIGHLIGHT" val="0"/>
  <p:tag name="KSO_WM_UNIT_COMPATIBLE" val="0"/>
  <p:tag name="KSO_WM_UNIT_PRESET_TEXT_INDEX" val="4"/>
  <p:tag name="KSO_WM_UNIT_PRESET_TEXT_LEN" val="40"/>
  <p:tag name="KSO_WM_DIAGRAM_GROUP_CODE" val="l1-1"/>
  <p:tag name="KSO_WM_UNIT_USESOURCEFORMAT_APPLY" val="0"/>
</p:tagLst>
</file>

<file path=ppt/tags/tag148.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h_a"/>
  <p:tag name="KSO_WM_UNIT_INDEX" val="1_1_1"/>
  <p:tag name="KSO_WM_UNIT_ID" val="diagram160203_2*l_h_a*1_1_1"/>
  <p:tag name="KSO_WM_UNIT_CLEAR" val="1"/>
  <p:tag name="KSO_WM_UNIT_LAYERLEVEL" val="1_1_1"/>
  <p:tag name="KSO_WM_UNIT_VALUE" val="5"/>
  <p:tag name="KSO_WM_UNIT_HIGHLIGHT" val="0"/>
  <p:tag name="KSO_WM_UNIT_COMPATIBLE" val="0"/>
  <p:tag name="KSO_WM_DIAGRAM_GROUP_CODE" val="l1-1"/>
  <p:tag name="KSO_WM_UNIT_PRESET_TEXT" val="EIUSMOD"/>
  <p:tag name="KSO_WM_UNIT_USESOURCEFORMAT_APPLY" val="0"/>
</p:tagLst>
</file>

<file path=ppt/tags/tag149.xml><?xml version="1.0" encoding="utf-8"?>
<p:tagLst xmlns:p="http://schemas.openxmlformats.org/presentationml/2006/main">
  <p:tag name="KSO_WM_TAG_VERSION" val="1.0"/>
  <p:tag name="KSO_WM_BEAUTIFY_FLAG" val="#wm#"/>
  <p:tag name="KSO_WM_UNIT_TYPE" val="i"/>
  <p:tag name="KSO_WM_UNIT_ID" val="diagram160203_2*i*16"/>
  <p:tag name="KSO_WM_TEMPLATE_CATEGORY" val="diagram"/>
  <p:tag name="KSO_WM_TEMPLATE_INDEX" val="160203"/>
  <p:tag name="KSO_WM_UNIT_INDEX" val="16"/>
</p:tagLst>
</file>

<file path=ppt/tags/tag15.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4"/>
  <p:tag name="KSO_WM_UNIT_CLEAR" val="1"/>
  <p:tag name="KSO_WM_UNIT_LAYERLEVEL" val="1_1"/>
  <p:tag name="KSO_WM_UNIT_ID" val="custom160036_8*l_i*1_4"/>
  <p:tag name="KSO_WM_DIAGRAM_GROUP_CODE" val="l1-1"/>
  <p:tag name="KSO_WM_UNIT_USESOURCEFORMAT_APPLY" val="1"/>
</p:tagLst>
</file>

<file path=ppt/tags/tag150.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7"/>
  <p:tag name="KSO_WM_UNIT_ID" val="diagram160203_2*l_i*1_7"/>
  <p:tag name="KSO_WM_UNIT_CLEAR" val="1"/>
  <p:tag name="KSO_WM_UNIT_LAYERLEVEL" val="1_1"/>
  <p:tag name="KSO_WM_DIAGRAM_GROUP_CODE" val="l1-1"/>
  <p:tag name="KSO_WM_UNIT_USESOURCEFORMAT_APPLY" val="0"/>
</p:tagLst>
</file>

<file path=ppt/tags/tag151.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8"/>
  <p:tag name="KSO_WM_UNIT_ID" val="diagram160203_2*l_i*1_8"/>
  <p:tag name="KSO_WM_UNIT_CLEAR" val="1"/>
  <p:tag name="KSO_WM_UNIT_LAYERLEVEL" val="1_1"/>
  <p:tag name="KSO_WM_DIAGRAM_GROUP_CODE" val="l1-1"/>
  <p:tag name="KSO_WM_UNIT_USESOURCEFORMAT_APPLY" val="0"/>
</p:tagLst>
</file>

<file path=ppt/tags/tag152.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9"/>
  <p:tag name="KSO_WM_UNIT_ID" val="diagram160203_2*l_i*1_9"/>
  <p:tag name="KSO_WM_UNIT_CLEAR" val="1"/>
  <p:tag name="KSO_WM_UNIT_LAYERLEVEL" val="1_1"/>
  <p:tag name="KSO_WM_DIAGRAM_GROUP_CODE" val="l1-1"/>
  <p:tag name="KSO_WM_UNIT_USESOURCEFORMAT_APPLY" val="0"/>
</p:tagLst>
</file>

<file path=ppt/tags/tag153.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10"/>
  <p:tag name="KSO_WM_UNIT_ID" val="diagram160203_2*l_i*1_10"/>
  <p:tag name="KSO_WM_UNIT_CLEAR" val="1"/>
  <p:tag name="KSO_WM_UNIT_LAYERLEVEL" val="1_1"/>
  <p:tag name="KSO_WM_DIAGRAM_GROUP_CODE" val="l1-1"/>
  <p:tag name="KSO_WM_UNIT_USESOURCEFORMAT_APPLY" val="0"/>
</p:tagLst>
</file>

<file path=ppt/tags/tag154.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11"/>
  <p:tag name="KSO_WM_UNIT_ID" val="diagram160203_2*l_i*1_11"/>
  <p:tag name="KSO_WM_UNIT_CLEAR" val="1"/>
  <p:tag name="KSO_WM_UNIT_LAYERLEVEL" val="1_1"/>
  <p:tag name="KSO_WM_DIAGRAM_GROUP_CODE" val="l1-1"/>
  <p:tag name="KSO_WM_UNIT_USESOURCEFORMAT_APPLY" val="0"/>
</p:tagLst>
</file>

<file path=ppt/tags/tag155.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h_f"/>
  <p:tag name="KSO_WM_UNIT_INDEX" val="1_2_1"/>
  <p:tag name="KSO_WM_UNIT_ID" val="diagram160203_2*l_h_f*1_2_1"/>
  <p:tag name="KSO_WM_UNIT_CLEAR" val="1"/>
  <p:tag name="KSO_WM_UNIT_LAYERLEVEL" val="1_1_1"/>
  <p:tag name="KSO_WM_UNIT_VALUE" val="18"/>
  <p:tag name="KSO_WM_UNIT_HIGHLIGHT" val="0"/>
  <p:tag name="KSO_WM_UNIT_COMPATIBLE" val="0"/>
  <p:tag name="KSO_WM_UNIT_PRESET_TEXT_INDEX" val="4"/>
  <p:tag name="KSO_WM_UNIT_PRESET_TEXT_LEN" val="40"/>
  <p:tag name="KSO_WM_DIAGRAM_GROUP_CODE" val="l1-1"/>
  <p:tag name="KSO_WM_UNIT_USESOURCEFORMAT_APPLY" val="0"/>
</p:tagLst>
</file>

<file path=ppt/tags/tag156.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h_a"/>
  <p:tag name="KSO_WM_UNIT_INDEX" val="1_2_1"/>
  <p:tag name="KSO_WM_UNIT_ID" val="diagram160203_2*l_h_a*1_2_1"/>
  <p:tag name="KSO_WM_UNIT_CLEAR" val="1"/>
  <p:tag name="KSO_WM_UNIT_LAYERLEVEL" val="1_1_1"/>
  <p:tag name="KSO_WM_UNIT_VALUE" val="5"/>
  <p:tag name="KSO_WM_UNIT_HIGHLIGHT" val="0"/>
  <p:tag name="KSO_WM_UNIT_COMPATIBLE" val="0"/>
  <p:tag name="KSO_WM_DIAGRAM_GROUP_CODE" val="l1-1"/>
  <p:tag name="KSO_WM_UNIT_PRESET_TEXT" val="EIUSMOD"/>
  <p:tag name="KSO_WM_UNIT_USESOURCEFORMAT_APPLY" val="0"/>
</p:tagLst>
</file>

<file path=ppt/tags/tag157.xml><?xml version="1.0" encoding="utf-8"?>
<p:tagLst xmlns:p="http://schemas.openxmlformats.org/presentationml/2006/main">
  <p:tag name="KSO_WM_TAG_VERSION" val="1.0"/>
  <p:tag name="KSO_WM_BEAUTIFY_FLAG" val="#wm#"/>
  <p:tag name="KSO_WM_UNIT_TYPE" val="i"/>
  <p:tag name="KSO_WM_UNIT_ID" val="diagram160203_2*i*31"/>
  <p:tag name="KSO_WM_TEMPLATE_CATEGORY" val="diagram"/>
  <p:tag name="KSO_WM_TEMPLATE_INDEX" val="160203"/>
  <p:tag name="KSO_WM_UNIT_INDEX" val="31"/>
</p:tagLst>
</file>

<file path=ppt/tags/tag158.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12"/>
  <p:tag name="KSO_WM_UNIT_ID" val="diagram160203_2*l_i*1_12"/>
  <p:tag name="KSO_WM_UNIT_CLEAR" val="1"/>
  <p:tag name="KSO_WM_UNIT_LAYERLEVEL" val="1_1"/>
  <p:tag name="KSO_WM_DIAGRAM_GROUP_CODE" val="l1-1"/>
  <p:tag name="KSO_WM_UNIT_USESOURCEFORMAT_APPLY" val="0"/>
</p:tagLst>
</file>

<file path=ppt/tags/tag159.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13"/>
  <p:tag name="KSO_WM_UNIT_ID" val="diagram160203_2*l_i*1_13"/>
  <p:tag name="KSO_WM_UNIT_CLEAR" val="1"/>
  <p:tag name="KSO_WM_UNIT_LAYERLEVEL" val="1_1"/>
  <p:tag name="KSO_WM_DIAGRAM_GROUP_CODE" val="l1-1"/>
  <p:tag name="KSO_WM_UNIT_USESOURCEFORMAT_APPLY" val="0"/>
</p:tagLst>
</file>

<file path=ppt/tags/tag1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4_1"/>
  <p:tag name="KSO_WM_UNIT_CLEAR" val="1"/>
  <p:tag name="KSO_WM_UNIT_LAYERLEVEL" val="1_1_1"/>
  <p:tag name="KSO_WM_UNIT_VALUE" val="44"/>
  <p:tag name="KSO_WM_UNIT_HIGHLIGHT" val="0"/>
  <p:tag name="KSO_WM_UNIT_COMPATIBLE" val="0"/>
  <p:tag name="KSO_WM_UNIT_ID" val="custom160036_8*l_h_f*1_4_1"/>
  <p:tag name="KSO_WM_UNIT_PRESET_TEXT_INDEX" val="2"/>
  <p:tag name="KSO_WM_UNIT_PRESET_TEXT_LEN" val="10"/>
  <p:tag name="KSO_WM_DIAGRAM_GROUP_CODE" val="l1-1"/>
  <p:tag name="KSO_WM_UNIT_USESOURCEFORMAT_APPLY" val="1"/>
</p:tagLst>
</file>

<file path=ppt/tags/tag160.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14"/>
  <p:tag name="KSO_WM_UNIT_ID" val="diagram160203_2*l_i*1_14"/>
  <p:tag name="KSO_WM_UNIT_CLEAR" val="1"/>
  <p:tag name="KSO_WM_UNIT_LAYERLEVEL" val="1_1"/>
  <p:tag name="KSO_WM_DIAGRAM_GROUP_CODE" val="l1-1"/>
  <p:tag name="KSO_WM_UNIT_USESOURCEFORMAT_APPLY" val="0"/>
</p:tagLst>
</file>

<file path=ppt/tags/tag161.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15"/>
  <p:tag name="KSO_WM_UNIT_ID" val="diagram160203_2*l_i*1_15"/>
  <p:tag name="KSO_WM_UNIT_CLEAR" val="1"/>
  <p:tag name="KSO_WM_UNIT_LAYERLEVEL" val="1_1"/>
  <p:tag name="KSO_WM_DIAGRAM_GROUP_CODE" val="l1-1"/>
  <p:tag name="KSO_WM_UNIT_USESOURCEFORMAT_APPLY" val="0"/>
</p:tagLst>
</file>

<file path=ppt/tags/tag162.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16"/>
  <p:tag name="KSO_WM_UNIT_ID" val="diagram160203_2*l_i*1_16"/>
  <p:tag name="KSO_WM_UNIT_CLEAR" val="1"/>
  <p:tag name="KSO_WM_UNIT_LAYERLEVEL" val="1_1"/>
  <p:tag name="KSO_WM_DIAGRAM_GROUP_CODE" val="l1-1"/>
  <p:tag name="KSO_WM_UNIT_USESOURCEFORMAT_APPLY" val="0"/>
</p:tagLst>
</file>

<file path=ppt/tags/tag163.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h_f"/>
  <p:tag name="KSO_WM_UNIT_INDEX" val="1_3_1"/>
  <p:tag name="KSO_WM_UNIT_ID" val="diagram160203_2*l_h_f*1_3_1"/>
  <p:tag name="KSO_WM_UNIT_CLEAR" val="1"/>
  <p:tag name="KSO_WM_UNIT_LAYERLEVEL" val="1_1_1"/>
  <p:tag name="KSO_WM_UNIT_VALUE" val="18"/>
  <p:tag name="KSO_WM_UNIT_HIGHLIGHT" val="0"/>
  <p:tag name="KSO_WM_UNIT_COMPATIBLE" val="0"/>
  <p:tag name="KSO_WM_UNIT_PRESET_TEXT_INDEX" val="4"/>
  <p:tag name="KSO_WM_UNIT_PRESET_TEXT_LEN" val="40"/>
  <p:tag name="KSO_WM_DIAGRAM_GROUP_CODE" val="l1-1"/>
  <p:tag name="KSO_WM_UNIT_USESOURCEFORMAT_APPLY" val="0"/>
</p:tagLst>
</file>

<file path=ppt/tags/tag164.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h_a"/>
  <p:tag name="KSO_WM_UNIT_INDEX" val="1_3_1"/>
  <p:tag name="KSO_WM_UNIT_ID" val="diagram160203_2*l_h_a*1_3_1"/>
  <p:tag name="KSO_WM_UNIT_CLEAR" val="1"/>
  <p:tag name="KSO_WM_UNIT_LAYERLEVEL" val="1_1_1"/>
  <p:tag name="KSO_WM_UNIT_VALUE" val="5"/>
  <p:tag name="KSO_WM_UNIT_HIGHLIGHT" val="0"/>
  <p:tag name="KSO_WM_UNIT_COMPATIBLE" val="0"/>
  <p:tag name="KSO_WM_DIAGRAM_GROUP_CODE" val="l1-1"/>
  <p:tag name="KSO_WM_UNIT_PRESET_TEXT" val="EIUSMOD"/>
  <p:tag name="KSO_WM_UNIT_USESOURCEFORMAT_APPLY" val="0"/>
</p:tagLst>
</file>

<file path=ppt/tags/tag165.xml><?xml version="1.0" encoding="utf-8"?>
<p:tagLst xmlns:p="http://schemas.openxmlformats.org/presentationml/2006/main">
  <p:tag name="KSO_WM_TAG_VERSION" val="1.0"/>
  <p:tag name="KSO_WM_BEAUTIFY_FLAG" val="#wm#"/>
  <p:tag name="KSO_WM_UNIT_TYPE" val="i"/>
  <p:tag name="KSO_WM_UNIT_ID" val="diagram160203_2*i*46"/>
  <p:tag name="KSO_WM_TEMPLATE_CATEGORY" val="diagram"/>
  <p:tag name="KSO_WM_TEMPLATE_INDEX" val="160203"/>
  <p:tag name="KSO_WM_UNIT_INDEX" val="46"/>
</p:tagLst>
</file>

<file path=ppt/tags/tag166.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17"/>
  <p:tag name="KSO_WM_UNIT_ID" val="diagram160203_2*l_i*1_17"/>
  <p:tag name="KSO_WM_UNIT_CLEAR" val="1"/>
  <p:tag name="KSO_WM_UNIT_LAYERLEVEL" val="1_1"/>
  <p:tag name="KSO_WM_DIAGRAM_GROUP_CODE" val="l1-1"/>
  <p:tag name="KSO_WM_UNIT_USESOURCEFORMAT_APPLY" val="0"/>
</p:tagLst>
</file>

<file path=ppt/tags/tag167.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18"/>
  <p:tag name="KSO_WM_UNIT_ID" val="diagram160203_2*l_i*1_18"/>
  <p:tag name="KSO_WM_UNIT_CLEAR" val="1"/>
  <p:tag name="KSO_WM_UNIT_LAYERLEVEL" val="1_1"/>
  <p:tag name="KSO_WM_DIAGRAM_GROUP_CODE" val="l1-1"/>
  <p:tag name="KSO_WM_UNIT_USESOURCEFORMAT_APPLY" val="0"/>
</p:tagLst>
</file>

<file path=ppt/tags/tag168.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19"/>
  <p:tag name="KSO_WM_UNIT_ID" val="diagram160203_2*l_i*1_19"/>
  <p:tag name="KSO_WM_UNIT_CLEAR" val="1"/>
  <p:tag name="KSO_WM_UNIT_LAYERLEVEL" val="1_1"/>
  <p:tag name="KSO_WM_DIAGRAM_GROUP_CODE" val="l1-1"/>
  <p:tag name="KSO_WM_UNIT_USESOURCEFORMAT_APPLY" val="0"/>
</p:tagLst>
</file>

<file path=ppt/tags/tag169.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20"/>
  <p:tag name="KSO_WM_UNIT_ID" val="diagram160203_2*l_i*1_20"/>
  <p:tag name="KSO_WM_UNIT_CLEAR" val="1"/>
  <p:tag name="KSO_WM_UNIT_LAYERLEVEL" val="1_1"/>
  <p:tag name="KSO_WM_DIAGRAM_GROUP_CODE" val="l1-1"/>
  <p:tag name="KSO_WM_UNIT_USESOURCEFORMAT_APPLY" val="0"/>
</p:tagLst>
</file>

<file path=ppt/tags/tag17.xml><?xml version="1.0" encoding="utf-8"?>
<p:tagLst xmlns:p="http://schemas.openxmlformats.org/presentationml/2006/main">
  <p:tag name="KSO_WM_SLIDE_ID" val="custom160036_8"/>
  <p:tag name="KSO_WM_SLIDE_INDEX" val="8"/>
  <p:tag name="KSO_WM_SLIDE_LAYOUT" val="l"/>
  <p:tag name="KSO_WM_SLIDE_LAYOUT_CNT" val="1"/>
  <p:tag name="KSO_WM_BEAUTIFY_FLAG" val="#wm#"/>
  <p:tag name="KSO_WM_SLIDE_ITEM_CNT" val="4"/>
  <p:tag name="KSO_WM_SLIDE_TYPE" val="contents"/>
  <p:tag name="KSO_WM_TEMPLATE_CATEGORY" val="custom"/>
  <p:tag name="KSO_WM_TEMPLATE_INDEX" val="160036"/>
  <p:tag name="KSO_WM_TAG_VERSION" val="1.0"/>
  <p:tag name="KSO_WM_DIAGRAM_GROUP_CODE" val="l1-1"/>
</p:tagLst>
</file>

<file path=ppt/tags/tag170.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21"/>
  <p:tag name="KSO_WM_UNIT_ID" val="diagram160203_2*l_i*1_21"/>
  <p:tag name="KSO_WM_UNIT_CLEAR" val="1"/>
  <p:tag name="KSO_WM_UNIT_LAYERLEVEL" val="1_1"/>
  <p:tag name="KSO_WM_DIAGRAM_GROUP_CODE" val="l1-1"/>
  <p:tag name="KSO_WM_UNIT_USESOURCEFORMAT_APPLY" val="0"/>
</p:tagLst>
</file>

<file path=ppt/tags/tag171.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h_f"/>
  <p:tag name="KSO_WM_UNIT_INDEX" val="1_4_1"/>
  <p:tag name="KSO_WM_UNIT_ID" val="diagram160203_2*l_h_f*1_4_1"/>
  <p:tag name="KSO_WM_UNIT_CLEAR" val="1"/>
  <p:tag name="KSO_WM_UNIT_LAYERLEVEL" val="1_1_1"/>
  <p:tag name="KSO_WM_UNIT_VALUE" val="18"/>
  <p:tag name="KSO_WM_UNIT_HIGHLIGHT" val="0"/>
  <p:tag name="KSO_WM_UNIT_COMPATIBLE" val="0"/>
  <p:tag name="KSO_WM_UNIT_PRESET_TEXT_INDEX" val="4"/>
  <p:tag name="KSO_WM_UNIT_PRESET_TEXT_LEN" val="40"/>
  <p:tag name="KSO_WM_DIAGRAM_GROUP_CODE" val="l1-1"/>
  <p:tag name="KSO_WM_UNIT_USESOURCEFORMAT_APPLY" val="0"/>
</p:tagLst>
</file>

<file path=ppt/tags/tag172.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h_a"/>
  <p:tag name="KSO_WM_UNIT_INDEX" val="1_4_1"/>
  <p:tag name="KSO_WM_UNIT_ID" val="diagram160203_2*l_h_a*1_4_1"/>
  <p:tag name="KSO_WM_UNIT_CLEAR" val="1"/>
  <p:tag name="KSO_WM_UNIT_LAYERLEVEL" val="1_1_1"/>
  <p:tag name="KSO_WM_UNIT_VALUE" val="5"/>
  <p:tag name="KSO_WM_UNIT_HIGHLIGHT" val="0"/>
  <p:tag name="KSO_WM_UNIT_COMPATIBLE" val="0"/>
  <p:tag name="KSO_WM_DIAGRAM_GROUP_CODE" val="l1-1"/>
  <p:tag name="KSO_WM_UNIT_PRESET_TEXT" val="EIUSMOD"/>
  <p:tag name="KSO_WM_UNIT_USESOURCEFORMAT_APPLY" val="0"/>
</p:tagLst>
</file>

<file path=ppt/tags/tag173.xml><?xml version="1.0" encoding="utf-8"?>
<p:tagLst xmlns:p="http://schemas.openxmlformats.org/presentationml/2006/main">
  <p:tag name="KSO_WM_TAG_VERSION" val="1.0"/>
  <p:tag name="KSO_WM_BEAUTIFY_FLAG" val="#wm#"/>
  <p:tag name="KSO_WM_UNIT_TYPE" val="i"/>
  <p:tag name="KSO_WM_UNIT_ID" val="diagram160203_2*i*61"/>
  <p:tag name="KSO_WM_TEMPLATE_CATEGORY" val="diagram"/>
  <p:tag name="KSO_WM_TEMPLATE_INDEX" val="160203"/>
  <p:tag name="KSO_WM_UNIT_INDEX" val="61"/>
</p:tagLst>
</file>

<file path=ppt/tags/tag174.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22"/>
  <p:tag name="KSO_WM_UNIT_ID" val="diagram160203_2*l_i*1_22"/>
  <p:tag name="KSO_WM_UNIT_CLEAR" val="1"/>
  <p:tag name="KSO_WM_UNIT_LAYERLEVEL" val="1_1"/>
  <p:tag name="KSO_WM_DIAGRAM_GROUP_CODE" val="l1-1"/>
  <p:tag name="KSO_WM_UNIT_USESOURCEFORMAT_APPLY" val="0"/>
</p:tagLst>
</file>

<file path=ppt/tags/tag175.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23"/>
  <p:tag name="KSO_WM_UNIT_ID" val="diagram160203_2*l_i*1_23"/>
  <p:tag name="KSO_WM_UNIT_CLEAR" val="1"/>
  <p:tag name="KSO_WM_UNIT_LAYERLEVEL" val="1_1"/>
  <p:tag name="KSO_WM_DIAGRAM_GROUP_CODE" val="l1-1"/>
  <p:tag name="KSO_WM_UNIT_USESOURCEFORMAT_APPLY" val="0"/>
</p:tagLst>
</file>

<file path=ppt/tags/tag176.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24"/>
  <p:tag name="KSO_WM_UNIT_ID" val="diagram160203_2*l_i*1_24"/>
  <p:tag name="KSO_WM_UNIT_CLEAR" val="1"/>
  <p:tag name="KSO_WM_UNIT_LAYERLEVEL" val="1_1"/>
  <p:tag name="KSO_WM_DIAGRAM_GROUP_CODE" val="l1-1"/>
  <p:tag name="KSO_WM_UNIT_USESOURCEFORMAT_APPLY" val="0"/>
</p:tagLst>
</file>

<file path=ppt/tags/tag177.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25"/>
  <p:tag name="KSO_WM_UNIT_ID" val="diagram160203_2*l_i*1_25"/>
  <p:tag name="KSO_WM_UNIT_CLEAR" val="1"/>
  <p:tag name="KSO_WM_UNIT_LAYERLEVEL" val="1_1"/>
  <p:tag name="KSO_WM_DIAGRAM_GROUP_CODE" val="l1-1"/>
  <p:tag name="KSO_WM_UNIT_USESOURCEFORMAT_APPLY" val="0"/>
</p:tagLst>
</file>

<file path=ppt/tags/tag178.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i"/>
  <p:tag name="KSO_WM_UNIT_INDEX" val="1_26"/>
  <p:tag name="KSO_WM_UNIT_ID" val="diagram160203_2*l_i*1_26"/>
  <p:tag name="KSO_WM_UNIT_CLEAR" val="1"/>
  <p:tag name="KSO_WM_UNIT_LAYERLEVEL" val="1_1"/>
  <p:tag name="KSO_WM_DIAGRAM_GROUP_CODE" val="l1-1"/>
  <p:tag name="KSO_WM_UNIT_USESOURCEFORMAT_APPLY" val="0"/>
</p:tagLst>
</file>

<file path=ppt/tags/tag179.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h_f"/>
  <p:tag name="KSO_WM_UNIT_INDEX" val="1_5_1"/>
  <p:tag name="KSO_WM_UNIT_ID" val="diagram160203_2*l_h_f*1_5_1"/>
  <p:tag name="KSO_WM_UNIT_CLEAR" val="1"/>
  <p:tag name="KSO_WM_UNIT_LAYERLEVEL" val="1_1_1"/>
  <p:tag name="KSO_WM_UNIT_VALUE" val="18"/>
  <p:tag name="KSO_WM_UNIT_HIGHLIGHT" val="0"/>
  <p:tag name="KSO_WM_UNIT_COMPATIBLE" val="0"/>
  <p:tag name="KSO_WM_UNIT_PRESET_TEXT_INDEX" val="4"/>
  <p:tag name="KSO_WM_UNIT_PRESET_TEXT_LEN" val="40"/>
  <p:tag name="KSO_WM_DIAGRAM_GROUP_CODE" val="l1-1"/>
  <p:tag name="KSO_WM_UNIT_USESOURCEFORMAT_APPLY" val="0"/>
</p:tagLst>
</file>

<file path=ppt/tags/tag18.xml><?xml version="1.0" encoding="utf-8"?>
<p:tagLst xmlns:p="http://schemas.openxmlformats.org/presentationml/2006/main">
  <p:tag name="KSO_WM_TAG_VERSION" val="1.0"/>
  <p:tag name="KSO_WM_BEAUTIFY_FLAG" val="#wm#"/>
  <p:tag name="KSO_WM_TEMPLATE_CATEGORY" val="custom"/>
  <p:tag name="KSO_WM_TEMPLATE_INDEX" val="160036"/>
  <p:tag name="KSO_WM_UNIT_TYPE" val="a"/>
  <p:tag name="KSO_WM_UNIT_INDEX" val="1"/>
  <p:tag name="KSO_WM_UNIT_CLEAR" val="1"/>
  <p:tag name="KSO_WM_UNIT_LAYERLEVEL" val="1"/>
  <p:tag name="KSO_WM_UNIT_VALUE" val="69"/>
  <p:tag name="KSO_WM_UNIT_ISCONTENTSTITLE" val="0"/>
  <p:tag name="KSO_WM_UNIT_HIGHLIGHT" val="0"/>
  <p:tag name="KSO_WM_UNIT_COMPATIBLE" val="0"/>
  <p:tag name="KSO_WM_UNIT_ID" val="custom160036_11*a*1"/>
  <p:tag name="KSO_WM_UNIT_PRESET_TEXT" val="01.请在这里输入节标题"/>
</p:tagLst>
</file>

<file path=ppt/tags/tag180.xml><?xml version="1.0" encoding="utf-8"?>
<p:tagLst xmlns:p="http://schemas.openxmlformats.org/presentationml/2006/main">
  <p:tag name="KSO_WM_TAG_VERSION" val="1.0"/>
  <p:tag name="KSO_WM_BEAUTIFY_FLAG" val="#wm#"/>
  <p:tag name="KSO_WM_TEMPLATE_CATEGORY" val="diagram"/>
  <p:tag name="KSO_WM_TEMPLATE_INDEX" val="160203"/>
  <p:tag name="KSO_WM_UNIT_TYPE" val="l_h_a"/>
  <p:tag name="KSO_WM_UNIT_INDEX" val="1_5_1"/>
  <p:tag name="KSO_WM_UNIT_ID" val="diagram160203_2*l_h_a*1_5_1"/>
  <p:tag name="KSO_WM_UNIT_CLEAR" val="1"/>
  <p:tag name="KSO_WM_UNIT_LAYERLEVEL" val="1_1_1"/>
  <p:tag name="KSO_WM_UNIT_VALUE" val="5"/>
  <p:tag name="KSO_WM_UNIT_HIGHLIGHT" val="0"/>
  <p:tag name="KSO_WM_UNIT_COMPATIBLE" val="0"/>
  <p:tag name="KSO_WM_DIAGRAM_GROUP_CODE" val="l1-1"/>
  <p:tag name="KSO_WM_UNIT_PRESET_TEXT" val="EIUSMOD"/>
  <p:tag name="KSO_WM_UNIT_USESOURCEFORMAT_APPLY" val="0"/>
</p:tagLst>
</file>

<file path=ppt/tags/tag181.xml><?xml version="1.0" encoding="utf-8"?>
<p:tagLst xmlns:p="http://schemas.openxmlformats.org/presentationml/2006/main">
  <p:tag name="KSO_WM_SLIDE_ID" val="diagram160203_2"/>
  <p:tag name="KSO_WM_SLIDE_INDEX" val="2"/>
  <p:tag name="KSO_WM_SLIDE_ITEM_CNT" val="5"/>
  <p:tag name="KSO_WM_SLIDE_LAYOUT" val="a_l"/>
  <p:tag name="KSO_WM_SLIDE_LAYOUT_CNT" val="1_1"/>
  <p:tag name="KSO_WM_SLIDE_TYPE" val="text"/>
  <p:tag name="KSO_WM_BEAUTIFY_FLAG" val="#wm#"/>
  <p:tag name="KSO_WM_SLIDE_POSITION" val="277*31"/>
  <p:tag name="KSO_WM_SLIDE_SIZE" val="503*482"/>
  <p:tag name="KSO_WM_TEMPLATE_CATEGORY" val="diagram"/>
  <p:tag name="KSO_WM_TEMPLATE_INDEX" val="160203"/>
  <p:tag name="KSO_WM_DIAGRAM_GROUP_CODE" val="l1-1"/>
  <p:tag name="KSO_WM_TAG_VERSION" val="1.0"/>
</p:tagLst>
</file>

<file path=ppt/tags/tag182.xml><?xml version="1.0" encoding="utf-8"?>
<p:tagLst xmlns:p="http://schemas.openxmlformats.org/presentationml/2006/main">
  <p:tag name="KSO_WM_TAG_VERSION" val="1.0"/>
  <p:tag name="KSO_WM_BEAUTIFY_FLAG" val="#wm#"/>
  <p:tag name="KSO_WM_TEMPLATE_CATEGORY" val="custom"/>
  <p:tag name="KSO_WM_TEMPLATE_INDEX" val="160036"/>
  <p:tag name="KSO_WM_UNIT_TYPE" val="d"/>
  <p:tag name="KSO_WM_UNIT_INDEX" val="1"/>
  <p:tag name="KSO_WM_UNIT_ID" val="custom160036_15*d*1"/>
  <p:tag name="KSO_WM_UNIT_CLEAR" val="0"/>
  <p:tag name="KSO_WM_UNIT_LAYERLEVEL" val="1"/>
  <p:tag name="KSO_WM_UNIT_VALUE" val="1903*1266"/>
  <p:tag name="KSO_WM_UNIT_HIGHLIGHT" val="0"/>
  <p:tag name="KSO_WM_UNIT_COMPATIBLE" val="0"/>
</p:tagLst>
</file>

<file path=ppt/tags/tag183.xml><?xml version="1.0" encoding="utf-8"?>
<p:tagLst xmlns:p="http://schemas.openxmlformats.org/presentationml/2006/main">
  <p:tag name="KSO_WM_SLIDE_ID" val="custom160036_15"/>
  <p:tag name="KSO_WM_SLIDE_INDEX" val="15"/>
  <p:tag name="KSO_WM_SLIDE_LAYOUT" val="a_f_d"/>
  <p:tag name="KSO_WM_SLIDE_LAYOUT_CNT" val="1_1_1"/>
  <p:tag name="KSO_WM_SLIDE_TYPE" val="text"/>
  <p:tag name="KSO_WM_BEAUTIFY_FLAG" val="#wm#"/>
  <p:tag name="KSO_WM_SLIDE_POSITION" val="0*0"/>
  <p:tag name="KSO_WM_SLIDE_SIZE" val="933*540"/>
  <p:tag name="KSO_WM_SLIDE_ITEM_CNT" val="2"/>
  <p:tag name="KSO_WM_TEMPLATE_CATEGORY" val="custom"/>
  <p:tag name="KSO_WM_TEMPLATE_INDEX" val="160036"/>
  <p:tag name="KSO_WM_TAG_VERSION" val="1.0"/>
</p:tagLst>
</file>

<file path=ppt/tags/tag184.xml><?xml version="1.0" encoding="utf-8"?>
<p:tagLst xmlns:p="http://schemas.openxmlformats.org/presentationml/2006/main">
  <p:tag name="KSO_WM_TAG_VERSION" val="1.0"/>
  <p:tag name="KSO_WM_BEAUTIFY_FLAG" val="#wm#"/>
  <p:tag name="KSO_WM_TEMPLATE_CATEGORY" val="custom"/>
  <p:tag name="KSO_WM_TEMPLATE_INDEX" val="160036"/>
  <p:tag name="KSO_WM_UNIT_TYPE" val="a"/>
  <p:tag name="KSO_WM_UNIT_INDEX" val="1"/>
  <p:tag name="KSO_WM_UNIT_CLEAR" val="1"/>
  <p:tag name="KSO_WM_UNIT_LAYERLEVEL" val="1"/>
  <p:tag name="KSO_WM_UNIT_VALUE" val="69"/>
  <p:tag name="KSO_WM_UNIT_ISCONTENTSTITLE" val="0"/>
  <p:tag name="KSO_WM_UNIT_HIGHLIGHT" val="0"/>
  <p:tag name="KSO_WM_UNIT_COMPATIBLE" val="0"/>
  <p:tag name="KSO_WM_UNIT_ID" val="custom160036_11*a*1"/>
  <p:tag name="KSO_WM_UNIT_PRESET_TEXT" val="01.请在这里输入节标题"/>
</p:tagLst>
</file>

<file path=ppt/tags/tag185.xml><?xml version="1.0" encoding="utf-8"?>
<p:tagLst xmlns:p="http://schemas.openxmlformats.org/presentationml/2006/main">
  <p:tag name="KSO_WM_SLIDE_ID" val="custom160036_11"/>
  <p:tag name="KSO_WM_SLIDE_INDEX" val="11"/>
  <p:tag name="KSO_WM_SLIDE_LAYOUT" val="a"/>
  <p:tag name="KSO_WM_SLIDE_LAYOUT_CNT" val="1"/>
  <p:tag name="KSO_WM_SLIDE_TYPE" val="sectionTitle"/>
  <p:tag name="KSO_WM_BEAUTIFY_FLAG" val="#wm#"/>
  <p:tag name="KSO_WM_SLIDE_ITEM_CNT" val="1"/>
  <p:tag name="KSO_WM_TEMPLATE_CATEGORY" val="custom"/>
  <p:tag name="KSO_WM_TEMPLATE_INDEX" val="160036"/>
  <p:tag name="KSO_WM_TAG_VERSION" val="1.0"/>
</p:tagLst>
</file>

<file path=ppt/tags/tag186.xml><?xml version="1.0" encoding="utf-8"?>
<p:tagLst xmlns:p="http://schemas.openxmlformats.org/presentationml/2006/main">
  <p:tag name="KSO_WM_TAG_VERSION" val="1.0"/>
  <p:tag name="KSO_WM_BEAUTIFY_FLAG" val="#wm#"/>
  <p:tag name="KSO_WM_UNIT_TYPE" val="i"/>
  <p:tag name="KSO_WM_UNIT_ID" val="custom160036_10*i*0"/>
  <p:tag name="KSO_WM_TEMPLATE_CATEGORY" val="custom"/>
  <p:tag name="KSO_WM_TEMPLATE_INDEX" val="160036"/>
  <p:tag name="KSO_WM_UNIT_INDEX" val="0"/>
</p:tagLst>
</file>

<file path=ppt/tags/tag187.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1"/>
  <p:tag name="KSO_WM_UNIT_CLEAR" val="1"/>
  <p:tag name="KSO_WM_UNIT_LAYERLEVEL" val="1_1"/>
  <p:tag name="KSO_WM_UNIT_ID" val="custom160036_10*l_i*1_1"/>
  <p:tag name="KSO_WM_DIAGRAM_GROUP_CODE" val="l1-1"/>
  <p:tag name="KSO_WM_UNIT_USESOURCEFORMAT_APPLY" val="1"/>
</p:tagLst>
</file>

<file path=ppt/tags/tag188.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1_1"/>
  <p:tag name="KSO_WM_UNIT_CLEAR" val="1"/>
  <p:tag name="KSO_WM_UNIT_LAYERLEVEL" val="1_1_1"/>
  <p:tag name="KSO_WM_UNIT_VALUE" val="21"/>
  <p:tag name="KSO_WM_UNIT_HIGHLIGHT" val="0"/>
  <p:tag name="KSO_WM_UNIT_COMPATIBLE" val="0"/>
  <p:tag name="KSO_WM_UNIT_ID" val="custom160036_10*l_h_f*1_1_1"/>
  <p:tag name="KSO_WM_UNIT_PRESET_TEXT_INDEX" val="2"/>
  <p:tag name="KSO_WM_UNIT_PRESET_TEXT_LEN" val="10"/>
  <p:tag name="KSO_WM_DIAGRAM_GROUP_CODE" val="l1-1"/>
  <p:tag name="KSO_WM_UNIT_USESOURCEFORMAT_APPLY" val="1"/>
</p:tagLst>
</file>

<file path=ppt/tags/tag189.xml><?xml version="1.0" encoding="utf-8"?>
<p:tagLst xmlns:p="http://schemas.openxmlformats.org/presentationml/2006/main">
  <p:tag name="KSO_WM_TAG_VERSION" val="1.0"/>
  <p:tag name="KSO_WM_BEAUTIFY_FLAG" val="#wm#"/>
  <p:tag name="KSO_WM_UNIT_TYPE" val="i"/>
  <p:tag name="KSO_WM_UNIT_ID" val="custom160036_10*i*5"/>
  <p:tag name="KSO_WM_TEMPLATE_CATEGORY" val="custom"/>
  <p:tag name="KSO_WM_TEMPLATE_INDEX" val="160036"/>
  <p:tag name="KSO_WM_UNIT_INDEX" val="5"/>
</p:tagLst>
</file>

<file path=ppt/tags/tag19.xml><?xml version="1.0" encoding="utf-8"?>
<p:tagLst xmlns:p="http://schemas.openxmlformats.org/presentationml/2006/main">
  <p:tag name="KSO_WM_SLIDE_ID" val="custom160036_11"/>
  <p:tag name="KSO_WM_SLIDE_INDEX" val="11"/>
  <p:tag name="KSO_WM_SLIDE_LAYOUT" val="a"/>
  <p:tag name="KSO_WM_SLIDE_LAYOUT_CNT" val="1"/>
  <p:tag name="KSO_WM_SLIDE_TYPE" val="sectionTitle"/>
  <p:tag name="KSO_WM_BEAUTIFY_FLAG" val="#wm#"/>
  <p:tag name="KSO_WM_SLIDE_ITEM_CNT" val="1"/>
  <p:tag name="KSO_WM_TEMPLATE_CATEGORY" val="custom"/>
  <p:tag name="KSO_WM_TEMPLATE_INDEX" val="160036"/>
  <p:tag name="KSO_WM_TAG_VERSION" val="1.0"/>
</p:tagLst>
</file>

<file path=ppt/tags/tag190.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2"/>
  <p:tag name="KSO_WM_UNIT_CLEAR" val="1"/>
  <p:tag name="KSO_WM_UNIT_LAYERLEVEL" val="1_1"/>
  <p:tag name="KSO_WM_UNIT_ID" val="custom160036_10*l_i*1_2"/>
  <p:tag name="KSO_WM_DIAGRAM_GROUP_CODE" val="l1-1"/>
  <p:tag name="KSO_WM_UNIT_USESOURCEFORMAT_APPLY" val="1"/>
</p:tagLst>
</file>

<file path=ppt/tags/tag191.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2_1"/>
  <p:tag name="KSO_WM_UNIT_CLEAR" val="1"/>
  <p:tag name="KSO_WM_UNIT_LAYERLEVEL" val="1_1_1"/>
  <p:tag name="KSO_WM_UNIT_VALUE" val="21"/>
  <p:tag name="KSO_WM_UNIT_HIGHLIGHT" val="0"/>
  <p:tag name="KSO_WM_UNIT_COMPATIBLE" val="0"/>
  <p:tag name="KSO_WM_UNIT_ID" val="custom160036_10*l_h_f*1_2_1"/>
  <p:tag name="KSO_WM_UNIT_PRESET_TEXT_INDEX" val="2"/>
  <p:tag name="KSO_WM_UNIT_PRESET_TEXT_LEN" val="10"/>
  <p:tag name="KSO_WM_DIAGRAM_GROUP_CODE" val="l1-1"/>
  <p:tag name="KSO_WM_UNIT_USESOURCEFORMAT_APPLY" val="1"/>
</p:tagLst>
</file>

<file path=ppt/tags/tag192.xml><?xml version="1.0" encoding="utf-8"?>
<p:tagLst xmlns:p="http://schemas.openxmlformats.org/presentationml/2006/main">
  <p:tag name="KSO_WM_TAG_VERSION" val="1.0"/>
  <p:tag name="KSO_WM_BEAUTIFY_FLAG" val="#wm#"/>
  <p:tag name="KSO_WM_UNIT_TYPE" val="i"/>
  <p:tag name="KSO_WM_UNIT_ID" val="custom160036_10*i*10"/>
  <p:tag name="KSO_WM_TEMPLATE_CATEGORY" val="custom"/>
  <p:tag name="KSO_WM_TEMPLATE_INDEX" val="160036"/>
  <p:tag name="KSO_WM_UNIT_INDEX" val="10"/>
</p:tagLst>
</file>

<file path=ppt/tags/tag193.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3"/>
  <p:tag name="KSO_WM_UNIT_CLEAR" val="1"/>
  <p:tag name="KSO_WM_UNIT_LAYERLEVEL" val="1_1"/>
  <p:tag name="KSO_WM_UNIT_ID" val="custom160036_10*l_i*1_3"/>
  <p:tag name="KSO_WM_DIAGRAM_GROUP_CODE" val="l1-1"/>
  <p:tag name="KSO_WM_UNIT_USESOURCEFORMAT_APPLY" val="1"/>
</p:tagLst>
</file>

<file path=ppt/tags/tag194.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3_1"/>
  <p:tag name="KSO_WM_UNIT_CLEAR" val="1"/>
  <p:tag name="KSO_WM_UNIT_LAYERLEVEL" val="1_1_1"/>
  <p:tag name="KSO_WM_UNIT_VALUE" val="21"/>
  <p:tag name="KSO_WM_UNIT_HIGHLIGHT" val="0"/>
  <p:tag name="KSO_WM_UNIT_COMPATIBLE" val="0"/>
  <p:tag name="KSO_WM_UNIT_ID" val="custom160036_10*l_h_f*1_3_1"/>
  <p:tag name="KSO_WM_UNIT_PRESET_TEXT_INDEX" val="2"/>
  <p:tag name="KSO_WM_UNIT_PRESET_TEXT_LEN" val="10"/>
  <p:tag name="KSO_WM_DIAGRAM_GROUP_CODE" val="l1-1"/>
  <p:tag name="KSO_WM_UNIT_USESOURCEFORMAT_APPLY" val="1"/>
</p:tagLst>
</file>

<file path=ppt/tags/tag195.xml><?xml version="1.0" encoding="utf-8"?>
<p:tagLst xmlns:p="http://schemas.openxmlformats.org/presentationml/2006/main">
  <p:tag name="KSO_WM_TAG_VERSION" val="1.0"/>
  <p:tag name="KSO_WM_BEAUTIFY_FLAG" val="#wm#"/>
  <p:tag name="KSO_WM_UNIT_TYPE" val="i"/>
  <p:tag name="KSO_WM_UNIT_ID" val="custom160036_10*i*15"/>
  <p:tag name="KSO_WM_TEMPLATE_CATEGORY" val="custom"/>
  <p:tag name="KSO_WM_TEMPLATE_INDEX" val="160036"/>
  <p:tag name="KSO_WM_UNIT_INDEX" val="15"/>
</p:tagLst>
</file>

<file path=ppt/tags/tag19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4"/>
  <p:tag name="KSO_WM_UNIT_CLEAR" val="1"/>
  <p:tag name="KSO_WM_UNIT_LAYERLEVEL" val="1_1"/>
  <p:tag name="KSO_WM_UNIT_ID" val="custom160036_10*l_i*1_4"/>
  <p:tag name="KSO_WM_DIAGRAM_GROUP_CODE" val="l1-1"/>
  <p:tag name="KSO_WM_UNIT_USESOURCEFORMAT_APPLY" val="1"/>
</p:tagLst>
</file>

<file path=ppt/tags/tag197.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4_1"/>
  <p:tag name="KSO_WM_UNIT_CLEAR" val="1"/>
  <p:tag name="KSO_WM_UNIT_LAYERLEVEL" val="1_1_1"/>
  <p:tag name="KSO_WM_UNIT_VALUE" val="21"/>
  <p:tag name="KSO_WM_UNIT_HIGHLIGHT" val="0"/>
  <p:tag name="KSO_WM_UNIT_COMPATIBLE" val="0"/>
  <p:tag name="KSO_WM_UNIT_ID" val="custom160036_10*l_h_f*1_4_1"/>
  <p:tag name="KSO_WM_UNIT_PRESET_TEXT_INDEX" val="2"/>
  <p:tag name="KSO_WM_UNIT_PRESET_TEXT_LEN" val="10"/>
  <p:tag name="KSO_WM_DIAGRAM_GROUP_CODE" val="l1-1"/>
  <p:tag name="KSO_WM_UNIT_USESOURCEFORMAT_APPLY" val="1"/>
</p:tagLst>
</file>

<file path=ppt/tags/tag198.xml><?xml version="1.0" encoding="utf-8"?>
<p:tagLst xmlns:p="http://schemas.openxmlformats.org/presentationml/2006/main">
  <p:tag name="KSO_WM_TAG_VERSION" val="1.0"/>
  <p:tag name="KSO_WM_BEAUTIFY_FLAG" val="#wm#"/>
  <p:tag name="KSO_WM_UNIT_TYPE" val="i"/>
  <p:tag name="KSO_WM_UNIT_ID" val="custom160036_10*i*20"/>
  <p:tag name="KSO_WM_TEMPLATE_CATEGORY" val="custom"/>
  <p:tag name="KSO_WM_TEMPLATE_INDEX" val="160036"/>
  <p:tag name="KSO_WM_UNIT_INDEX" val="20"/>
</p:tagLst>
</file>

<file path=ppt/tags/tag199.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5"/>
  <p:tag name="KSO_WM_UNIT_CLEAR" val="1"/>
  <p:tag name="KSO_WM_UNIT_LAYERLEVEL" val="1_1"/>
  <p:tag name="KSO_WM_UNIT_ID" val="custom160036_10*l_i*1_5"/>
  <p:tag name="KSO_WM_DIAGRAM_GROUP_CODE" val="l1-1"/>
  <p:tag name="KSO_WM_UNIT_USESOURCEFORMAT_APPLY" val="1"/>
</p:tagLst>
</file>

<file path=ppt/tags/tag2.xml><?xml version="1.0" encoding="utf-8"?>
<p:tagLst xmlns:p="http://schemas.openxmlformats.org/presentationml/2006/main">
  <p:tag name="KSO_WM_TAG_VERSION" val="1.0"/>
  <p:tag name="KSO_WM_TEMPLATE_CATEGORY" val="custom"/>
  <p:tag name="KSO_WM_TEMPLATE_INDEX" val="160036"/>
</p:tagLst>
</file>

<file path=ppt/tags/tag20.xml><?xml version="1.0" encoding="utf-8"?>
<p:tagLst xmlns:p="http://schemas.openxmlformats.org/presentationml/2006/main">
  <p:tag name="KSO_WM_TAG_VERSION" val="1.0"/>
  <p:tag name="KSO_WM_BEAUTIFY_FLAG" val="#wm#"/>
  <p:tag name="KSO_WM_TEMPLATE_CATEGORY" val="custom"/>
  <p:tag name="KSO_WM_TEMPLATE_INDEX" val="160036"/>
  <p:tag name="KSO_WM_UNIT_TYPE" val="a"/>
  <p:tag name="KSO_WM_UNIT_INDEX" val="1"/>
  <p:tag name="KSO_WM_UNIT_ID" val="custom160036_4*a*1"/>
  <p:tag name="KSO_WM_UNIT_CLEAR" val="1"/>
  <p:tag name="KSO_WM_UNIT_LAYERLEVEL" val="1"/>
  <p:tag name="KSO_WM_UNIT_VALUE" val="33"/>
  <p:tag name="KSO_WM_UNIT_ISCONTENTSTITLE" val="0"/>
  <p:tag name="KSO_WM_UNIT_HIGHLIGHT" val="0"/>
  <p:tag name="KSO_WM_UNIT_COMPATIBLE" val="0"/>
  <p:tag name="KSO_WM_UNIT_PRESET_TEXT_INDEX" val="0"/>
  <p:tag name="KSO_WM_UNIT_PRESET_TEXT_LEN" val="9"/>
</p:tagLst>
</file>

<file path=ppt/tags/tag200.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5_1"/>
  <p:tag name="KSO_WM_UNIT_CLEAR" val="1"/>
  <p:tag name="KSO_WM_UNIT_LAYERLEVEL" val="1_1_1"/>
  <p:tag name="KSO_WM_UNIT_VALUE" val="21"/>
  <p:tag name="KSO_WM_UNIT_HIGHLIGHT" val="0"/>
  <p:tag name="KSO_WM_UNIT_COMPATIBLE" val="0"/>
  <p:tag name="KSO_WM_UNIT_ID" val="custom160036_10*l_h_f*1_5_1"/>
  <p:tag name="KSO_WM_UNIT_PRESET_TEXT_INDEX" val="2"/>
  <p:tag name="KSO_WM_UNIT_PRESET_TEXT_LEN" val="10"/>
  <p:tag name="KSO_WM_DIAGRAM_GROUP_CODE" val="l1-1"/>
  <p:tag name="KSO_WM_UNIT_USESOURCEFORMAT_APPLY" val="1"/>
</p:tagLst>
</file>

<file path=ppt/tags/tag201.xml><?xml version="1.0" encoding="utf-8"?>
<p:tagLst xmlns:p="http://schemas.openxmlformats.org/presentationml/2006/main">
  <p:tag name="KSO_WM_TAG_VERSION" val="1.0"/>
  <p:tag name="KSO_WM_BEAUTIFY_FLAG" val="#wm#"/>
  <p:tag name="KSO_WM_UNIT_TYPE" val="i"/>
  <p:tag name="KSO_WM_UNIT_ID" val="custom160036_10*i*25"/>
  <p:tag name="KSO_WM_TEMPLATE_CATEGORY" val="custom"/>
  <p:tag name="KSO_WM_TEMPLATE_INDEX" val="160036"/>
  <p:tag name="KSO_WM_UNIT_INDEX" val="25"/>
</p:tagLst>
</file>

<file path=ppt/tags/tag202.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6"/>
  <p:tag name="KSO_WM_UNIT_CLEAR" val="1"/>
  <p:tag name="KSO_WM_UNIT_LAYERLEVEL" val="1_1"/>
  <p:tag name="KSO_WM_UNIT_ID" val="custom160036_10*l_i*1_6"/>
  <p:tag name="KSO_WM_DIAGRAM_GROUP_CODE" val="l1-1"/>
  <p:tag name="KSO_WM_UNIT_USESOURCEFORMAT_APPLY" val="1"/>
</p:tagLst>
</file>

<file path=ppt/tags/tag203.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6_1"/>
  <p:tag name="KSO_WM_UNIT_CLEAR" val="1"/>
  <p:tag name="KSO_WM_UNIT_LAYERLEVEL" val="1_1_1"/>
  <p:tag name="KSO_WM_UNIT_VALUE" val="21"/>
  <p:tag name="KSO_WM_UNIT_HIGHLIGHT" val="0"/>
  <p:tag name="KSO_WM_UNIT_COMPATIBLE" val="0"/>
  <p:tag name="KSO_WM_UNIT_ID" val="custom160036_10*l_h_f*1_6_1"/>
  <p:tag name="KSO_WM_UNIT_PRESET_TEXT_INDEX" val="2"/>
  <p:tag name="KSO_WM_UNIT_PRESET_TEXT_LEN" val="10"/>
  <p:tag name="KSO_WM_DIAGRAM_GROUP_CODE" val="l1-1"/>
  <p:tag name="KSO_WM_UNIT_USESOURCEFORMAT_APPLY" val="1"/>
</p:tagLst>
</file>

<file path=ppt/tags/tag204.xml><?xml version="1.0" encoding="utf-8"?>
<p:tagLst xmlns:p="http://schemas.openxmlformats.org/presentationml/2006/main">
  <p:tag name="KSO_WM_SLIDE_ID" val="custom160036_10"/>
  <p:tag name="KSO_WM_SLIDE_INDEX" val="10"/>
  <p:tag name="KSO_WM_SLIDE_LAYOUT" val="l"/>
  <p:tag name="KSO_WM_SLIDE_LAYOUT_CNT" val="1"/>
  <p:tag name="KSO_WM_BEAUTIFY_FLAG" val="#wm#"/>
  <p:tag name="KSO_WM_SLIDE_ITEM_CNT" val="6"/>
  <p:tag name="KSO_WM_SLIDE_TYPE" val="contents"/>
  <p:tag name="KSO_WM_TEMPLATE_CATEGORY" val="custom"/>
  <p:tag name="KSO_WM_TEMPLATE_INDEX" val="160036"/>
  <p:tag name="KSO_WM_TAG_VERSION" val="1.0"/>
  <p:tag name="KSO_WM_DIAGRAM_GROUP_CODE" val="l1-1"/>
</p:tagLst>
</file>

<file path=ppt/tags/tag205.xml><?xml version="1.0" encoding="utf-8"?>
<p:tagLst xmlns:p="http://schemas.openxmlformats.org/presentationml/2006/main">
  <p:tag name="KSO_WM_TAG_VERSION" val="1.0"/>
  <p:tag name="KSO_WM_BEAUTIFY_FLAG" val="#wm#"/>
  <p:tag name="KSO_WM_TEMPLATE_CATEGORY" val="custom"/>
  <p:tag name="KSO_WM_TEMPLATE_INDEX" val="160036"/>
  <p:tag name="KSO_WM_UNIT_TYPE" val="a"/>
  <p:tag name="KSO_WM_UNIT_INDEX" val="1"/>
  <p:tag name="KSO_WM_UNIT_CLEAR" val="1"/>
  <p:tag name="KSO_WM_UNIT_LAYERLEVEL" val="1"/>
  <p:tag name="KSO_WM_UNIT_VALUE" val="69"/>
  <p:tag name="KSO_WM_UNIT_ISCONTENTSTITLE" val="0"/>
  <p:tag name="KSO_WM_UNIT_HIGHLIGHT" val="0"/>
  <p:tag name="KSO_WM_UNIT_COMPATIBLE" val="0"/>
  <p:tag name="KSO_WM_UNIT_ID" val="custom160036_11*a*1"/>
  <p:tag name="KSO_WM_UNIT_PRESET_TEXT" val="01.请在这里输入节标题"/>
</p:tagLst>
</file>

<file path=ppt/tags/tag206.xml><?xml version="1.0" encoding="utf-8"?>
<p:tagLst xmlns:p="http://schemas.openxmlformats.org/presentationml/2006/main">
  <p:tag name="KSO_WM_SLIDE_ID" val="custom160036_11"/>
  <p:tag name="KSO_WM_SLIDE_INDEX" val="11"/>
  <p:tag name="KSO_WM_SLIDE_LAYOUT" val="a"/>
  <p:tag name="KSO_WM_SLIDE_LAYOUT_CNT" val="1"/>
  <p:tag name="KSO_WM_SLIDE_TYPE" val="sectionTitle"/>
  <p:tag name="KSO_WM_BEAUTIFY_FLAG" val="#wm#"/>
  <p:tag name="KSO_WM_SLIDE_ITEM_CNT" val="1"/>
  <p:tag name="KSO_WM_TEMPLATE_CATEGORY" val="custom"/>
  <p:tag name="KSO_WM_TEMPLATE_INDEX" val="160036"/>
  <p:tag name="KSO_WM_TAG_VERSION" val="1.0"/>
</p:tagLst>
</file>

<file path=ppt/tags/tag207.xml><?xml version="1.0" encoding="utf-8"?>
<p:tagLst xmlns:p="http://schemas.openxmlformats.org/presentationml/2006/main">
  <p:tag name="KSO_WM_TAG_VERSION" val="1.0"/>
  <p:tag name="KSO_WM_BEAUTIFY_FLAG" val="#wm#"/>
  <p:tag name="KSO_WM_UNIT_TYPE" val="i"/>
  <p:tag name="KSO_WM_UNIT_ID" val="custom160036_10*i*0"/>
  <p:tag name="KSO_WM_TEMPLATE_CATEGORY" val="custom"/>
  <p:tag name="KSO_WM_TEMPLATE_INDEX" val="160036"/>
  <p:tag name="KSO_WM_UNIT_INDEX" val="0"/>
</p:tagLst>
</file>

<file path=ppt/tags/tag208.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1"/>
  <p:tag name="KSO_WM_UNIT_CLEAR" val="1"/>
  <p:tag name="KSO_WM_UNIT_LAYERLEVEL" val="1_1"/>
  <p:tag name="KSO_WM_UNIT_ID" val="custom160036_10*l_i*1_1"/>
  <p:tag name="KSO_WM_DIAGRAM_GROUP_CODE" val="l1-1"/>
  <p:tag name="KSO_WM_UNIT_USESOURCEFORMAT_APPLY" val="1"/>
</p:tagLst>
</file>

<file path=ppt/tags/tag209.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1_1"/>
  <p:tag name="KSO_WM_UNIT_CLEAR" val="1"/>
  <p:tag name="KSO_WM_UNIT_LAYERLEVEL" val="1_1_1"/>
  <p:tag name="KSO_WM_UNIT_VALUE" val="21"/>
  <p:tag name="KSO_WM_UNIT_HIGHLIGHT" val="0"/>
  <p:tag name="KSO_WM_UNIT_COMPATIBLE" val="0"/>
  <p:tag name="KSO_WM_UNIT_ID" val="custom160036_10*l_h_f*1_1_1"/>
  <p:tag name="KSO_WM_UNIT_PRESET_TEXT_INDEX" val="2"/>
  <p:tag name="KSO_WM_UNIT_PRESET_TEXT_LEN" val="10"/>
  <p:tag name="KSO_WM_DIAGRAM_GROUP_CODE" val="l1-1"/>
  <p:tag name="KSO_WM_UNIT_USESOURCEFORMAT_APPLY" val="1"/>
</p:tagLst>
</file>

<file path=ppt/tags/tag21.xml><?xml version="1.0" encoding="utf-8"?>
<p:tagLst xmlns:p="http://schemas.openxmlformats.org/presentationml/2006/main">
  <p:tag name="KSO_WM_TAG_VERSION" val="1.0"/>
  <p:tag name="KSO_WM_BEAUTIFY_FLAG" val="#wm#"/>
  <p:tag name="KSO_WM_TEMPLATE_CATEGORY" val="custom"/>
  <p:tag name="KSO_WM_TEMPLATE_INDEX" val="160036"/>
  <p:tag name="KSO_WM_UNIT_TYPE" val="f"/>
  <p:tag name="KSO_WM_UNIT_INDEX" val="1"/>
  <p:tag name="KSO_WM_UNIT_ID" val="custom160036_4*f*1"/>
  <p:tag name="KSO_WM_UNIT_CLEAR" val="1"/>
  <p:tag name="KSO_WM_UNIT_LAYERLEVEL" val="1"/>
  <p:tag name="KSO_WM_UNIT_VALUE" val="180"/>
  <p:tag name="KSO_WM_UNIT_HIGHLIGHT" val="0"/>
  <p:tag name="KSO_WM_UNIT_COMPATIBLE" val="0"/>
  <p:tag name="KSO_WM_UNIT_PRESET_TEXT_INDEX" val="6"/>
  <p:tag name="KSO_WM_UNIT_PRESET_TEXT_LEN" val="50"/>
</p:tagLst>
</file>

<file path=ppt/tags/tag210.xml><?xml version="1.0" encoding="utf-8"?>
<p:tagLst xmlns:p="http://schemas.openxmlformats.org/presentationml/2006/main">
  <p:tag name="KSO_WM_TAG_VERSION" val="1.0"/>
  <p:tag name="KSO_WM_BEAUTIFY_FLAG" val="#wm#"/>
  <p:tag name="KSO_WM_UNIT_TYPE" val="i"/>
  <p:tag name="KSO_WM_UNIT_ID" val="custom160036_10*i*5"/>
  <p:tag name="KSO_WM_TEMPLATE_CATEGORY" val="custom"/>
  <p:tag name="KSO_WM_TEMPLATE_INDEX" val="160036"/>
  <p:tag name="KSO_WM_UNIT_INDEX" val="5"/>
</p:tagLst>
</file>

<file path=ppt/tags/tag211.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2"/>
  <p:tag name="KSO_WM_UNIT_CLEAR" val="1"/>
  <p:tag name="KSO_WM_UNIT_LAYERLEVEL" val="1_1"/>
  <p:tag name="KSO_WM_UNIT_ID" val="custom160036_10*l_i*1_2"/>
  <p:tag name="KSO_WM_DIAGRAM_GROUP_CODE" val="l1-1"/>
  <p:tag name="KSO_WM_UNIT_USESOURCEFORMAT_APPLY" val="1"/>
</p:tagLst>
</file>

<file path=ppt/tags/tag212.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2_1"/>
  <p:tag name="KSO_WM_UNIT_CLEAR" val="1"/>
  <p:tag name="KSO_WM_UNIT_LAYERLEVEL" val="1_1_1"/>
  <p:tag name="KSO_WM_UNIT_VALUE" val="21"/>
  <p:tag name="KSO_WM_UNIT_HIGHLIGHT" val="0"/>
  <p:tag name="KSO_WM_UNIT_COMPATIBLE" val="0"/>
  <p:tag name="KSO_WM_UNIT_ID" val="custom160036_10*l_h_f*1_2_1"/>
  <p:tag name="KSO_WM_UNIT_PRESET_TEXT_INDEX" val="2"/>
  <p:tag name="KSO_WM_UNIT_PRESET_TEXT_LEN" val="10"/>
  <p:tag name="KSO_WM_DIAGRAM_GROUP_CODE" val="l1-1"/>
  <p:tag name="KSO_WM_UNIT_USESOURCEFORMAT_APPLY" val="1"/>
</p:tagLst>
</file>

<file path=ppt/tags/tag213.xml><?xml version="1.0" encoding="utf-8"?>
<p:tagLst xmlns:p="http://schemas.openxmlformats.org/presentationml/2006/main">
  <p:tag name="KSO_WM_TAG_VERSION" val="1.0"/>
  <p:tag name="KSO_WM_BEAUTIFY_FLAG" val="#wm#"/>
  <p:tag name="KSO_WM_UNIT_TYPE" val="i"/>
  <p:tag name="KSO_WM_UNIT_ID" val="custom160036_10*i*10"/>
  <p:tag name="KSO_WM_TEMPLATE_CATEGORY" val="custom"/>
  <p:tag name="KSO_WM_TEMPLATE_INDEX" val="160036"/>
  <p:tag name="KSO_WM_UNIT_INDEX" val="10"/>
</p:tagLst>
</file>

<file path=ppt/tags/tag214.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3"/>
  <p:tag name="KSO_WM_UNIT_CLEAR" val="1"/>
  <p:tag name="KSO_WM_UNIT_LAYERLEVEL" val="1_1"/>
  <p:tag name="KSO_WM_UNIT_ID" val="custom160036_10*l_i*1_3"/>
  <p:tag name="KSO_WM_DIAGRAM_GROUP_CODE" val="l1-1"/>
  <p:tag name="KSO_WM_UNIT_USESOURCEFORMAT_APPLY" val="1"/>
</p:tagLst>
</file>

<file path=ppt/tags/tag215.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3_1"/>
  <p:tag name="KSO_WM_UNIT_CLEAR" val="1"/>
  <p:tag name="KSO_WM_UNIT_LAYERLEVEL" val="1_1_1"/>
  <p:tag name="KSO_WM_UNIT_VALUE" val="21"/>
  <p:tag name="KSO_WM_UNIT_HIGHLIGHT" val="0"/>
  <p:tag name="KSO_WM_UNIT_COMPATIBLE" val="0"/>
  <p:tag name="KSO_WM_UNIT_ID" val="custom160036_10*l_h_f*1_3_1"/>
  <p:tag name="KSO_WM_UNIT_PRESET_TEXT_INDEX" val="2"/>
  <p:tag name="KSO_WM_UNIT_PRESET_TEXT_LEN" val="10"/>
  <p:tag name="KSO_WM_DIAGRAM_GROUP_CODE" val="l1-1"/>
  <p:tag name="KSO_WM_UNIT_USESOURCEFORMAT_APPLY" val="1"/>
</p:tagLst>
</file>

<file path=ppt/tags/tag216.xml><?xml version="1.0" encoding="utf-8"?>
<p:tagLst xmlns:p="http://schemas.openxmlformats.org/presentationml/2006/main">
  <p:tag name="KSO_WM_TAG_VERSION" val="1.0"/>
  <p:tag name="KSO_WM_BEAUTIFY_FLAG" val="#wm#"/>
  <p:tag name="KSO_WM_UNIT_TYPE" val="i"/>
  <p:tag name="KSO_WM_UNIT_ID" val="custom160036_10*i*15"/>
  <p:tag name="KSO_WM_TEMPLATE_CATEGORY" val="custom"/>
  <p:tag name="KSO_WM_TEMPLATE_INDEX" val="160036"/>
  <p:tag name="KSO_WM_UNIT_INDEX" val="15"/>
</p:tagLst>
</file>

<file path=ppt/tags/tag217.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4"/>
  <p:tag name="KSO_WM_UNIT_CLEAR" val="1"/>
  <p:tag name="KSO_WM_UNIT_LAYERLEVEL" val="1_1"/>
  <p:tag name="KSO_WM_UNIT_ID" val="custom160036_10*l_i*1_4"/>
  <p:tag name="KSO_WM_DIAGRAM_GROUP_CODE" val="l1-1"/>
  <p:tag name="KSO_WM_UNIT_USESOURCEFORMAT_APPLY" val="1"/>
</p:tagLst>
</file>

<file path=ppt/tags/tag218.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4_1"/>
  <p:tag name="KSO_WM_UNIT_CLEAR" val="1"/>
  <p:tag name="KSO_WM_UNIT_LAYERLEVEL" val="1_1_1"/>
  <p:tag name="KSO_WM_UNIT_VALUE" val="21"/>
  <p:tag name="KSO_WM_UNIT_HIGHLIGHT" val="0"/>
  <p:tag name="KSO_WM_UNIT_COMPATIBLE" val="0"/>
  <p:tag name="KSO_WM_UNIT_ID" val="custom160036_10*l_h_f*1_4_1"/>
  <p:tag name="KSO_WM_UNIT_PRESET_TEXT_INDEX" val="2"/>
  <p:tag name="KSO_WM_UNIT_PRESET_TEXT_LEN" val="10"/>
  <p:tag name="KSO_WM_DIAGRAM_GROUP_CODE" val="l1-1"/>
  <p:tag name="KSO_WM_UNIT_USESOURCEFORMAT_APPLY" val="1"/>
</p:tagLst>
</file>

<file path=ppt/tags/tag219.xml><?xml version="1.0" encoding="utf-8"?>
<p:tagLst xmlns:p="http://schemas.openxmlformats.org/presentationml/2006/main">
  <p:tag name="KSO_WM_TAG_VERSION" val="1.0"/>
  <p:tag name="KSO_WM_BEAUTIFY_FLAG" val="#wm#"/>
  <p:tag name="KSO_WM_UNIT_TYPE" val="i"/>
  <p:tag name="KSO_WM_UNIT_ID" val="custom160036_10*i*20"/>
  <p:tag name="KSO_WM_TEMPLATE_CATEGORY" val="custom"/>
  <p:tag name="KSO_WM_TEMPLATE_INDEX" val="160036"/>
  <p:tag name="KSO_WM_UNIT_INDEX" val="20"/>
</p:tagLst>
</file>

<file path=ppt/tags/tag22.xml><?xml version="1.0" encoding="utf-8"?>
<p:tagLst xmlns:p="http://schemas.openxmlformats.org/presentationml/2006/main">
  <p:tag name="KSO_WM_TEMPLATE_CATEGORY" val="custom"/>
  <p:tag name="KSO_WM_TEMPLATE_INDEX" val="160036"/>
  <p:tag name="KSO_WM_TAG_VERSION" val="1.0"/>
  <p:tag name="KSO_WM_SLIDE_ID" val="custom160036_4"/>
  <p:tag name="KSO_WM_SLIDE_INDEX" val="4"/>
  <p:tag name="KSO_WM_SLIDE_ITEM_CNT" val="2"/>
  <p:tag name="KSO_WM_SLIDE_LAYOUT" val="a_f_d"/>
  <p:tag name="KSO_WM_SLIDE_LAYOUT_CNT" val="1_1_1"/>
  <p:tag name="KSO_WM_SLIDE_TYPE" val="text"/>
  <p:tag name="KSO_WM_BEAUTIFY_FLAG" val="#wm#"/>
  <p:tag name="KSO_WM_SLIDE_POSITION" val="66*37"/>
  <p:tag name="KSO_WM_SLIDE_SIZE" val="828*425"/>
</p:tagLst>
</file>

<file path=ppt/tags/tag220.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5"/>
  <p:tag name="KSO_WM_UNIT_CLEAR" val="1"/>
  <p:tag name="KSO_WM_UNIT_LAYERLEVEL" val="1_1"/>
  <p:tag name="KSO_WM_UNIT_ID" val="custom160036_10*l_i*1_5"/>
  <p:tag name="KSO_WM_DIAGRAM_GROUP_CODE" val="l1-1"/>
  <p:tag name="KSO_WM_UNIT_USESOURCEFORMAT_APPLY" val="1"/>
</p:tagLst>
</file>

<file path=ppt/tags/tag221.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5_1"/>
  <p:tag name="KSO_WM_UNIT_CLEAR" val="1"/>
  <p:tag name="KSO_WM_UNIT_LAYERLEVEL" val="1_1_1"/>
  <p:tag name="KSO_WM_UNIT_VALUE" val="21"/>
  <p:tag name="KSO_WM_UNIT_HIGHLIGHT" val="0"/>
  <p:tag name="KSO_WM_UNIT_COMPATIBLE" val="0"/>
  <p:tag name="KSO_WM_UNIT_ID" val="custom160036_10*l_h_f*1_5_1"/>
  <p:tag name="KSO_WM_UNIT_PRESET_TEXT_INDEX" val="2"/>
  <p:tag name="KSO_WM_UNIT_PRESET_TEXT_LEN" val="10"/>
  <p:tag name="KSO_WM_DIAGRAM_GROUP_CODE" val="l1-1"/>
  <p:tag name="KSO_WM_UNIT_USESOURCEFORMAT_APPLY" val="1"/>
</p:tagLst>
</file>

<file path=ppt/tags/tag222.xml><?xml version="1.0" encoding="utf-8"?>
<p:tagLst xmlns:p="http://schemas.openxmlformats.org/presentationml/2006/main">
  <p:tag name="KSO_WM_TAG_VERSION" val="1.0"/>
  <p:tag name="KSO_WM_BEAUTIFY_FLAG" val="#wm#"/>
  <p:tag name="KSO_WM_UNIT_TYPE" val="i"/>
  <p:tag name="KSO_WM_UNIT_ID" val="custom160036_10*i*25"/>
  <p:tag name="KSO_WM_TEMPLATE_CATEGORY" val="custom"/>
  <p:tag name="KSO_WM_TEMPLATE_INDEX" val="160036"/>
  <p:tag name="KSO_WM_UNIT_INDEX" val="25"/>
</p:tagLst>
</file>

<file path=ppt/tags/tag223.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6"/>
  <p:tag name="KSO_WM_UNIT_CLEAR" val="1"/>
  <p:tag name="KSO_WM_UNIT_LAYERLEVEL" val="1_1"/>
  <p:tag name="KSO_WM_UNIT_ID" val="custom160036_10*l_i*1_6"/>
  <p:tag name="KSO_WM_DIAGRAM_GROUP_CODE" val="l1-1"/>
  <p:tag name="KSO_WM_UNIT_USESOURCEFORMAT_APPLY" val="1"/>
</p:tagLst>
</file>

<file path=ppt/tags/tag224.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6_1"/>
  <p:tag name="KSO_WM_UNIT_CLEAR" val="1"/>
  <p:tag name="KSO_WM_UNIT_LAYERLEVEL" val="1_1_1"/>
  <p:tag name="KSO_WM_UNIT_VALUE" val="21"/>
  <p:tag name="KSO_WM_UNIT_HIGHLIGHT" val="0"/>
  <p:tag name="KSO_WM_UNIT_COMPATIBLE" val="0"/>
  <p:tag name="KSO_WM_UNIT_ID" val="custom160036_10*l_h_f*1_6_1"/>
  <p:tag name="KSO_WM_UNIT_PRESET_TEXT_INDEX" val="2"/>
  <p:tag name="KSO_WM_UNIT_PRESET_TEXT_LEN" val="10"/>
  <p:tag name="KSO_WM_DIAGRAM_GROUP_CODE" val="l1-1"/>
  <p:tag name="KSO_WM_UNIT_USESOURCEFORMAT_APPLY" val="1"/>
</p:tagLst>
</file>

<file path=ppt/tags/tag225.xml><?xml version="1.0" encoding="utf-8"?>
<p:tagLst xmlns:p="http://schemas.openxmlformats.org/presentationml/2006/main">
  <p:tag name="KSO_WM_SLIDE_ID" val="custom160036_10"/>
  <p:tag name="KSO_WM_SLIDE_INDEX" val="10"/>
  <p:tag name="KSO_WM_SLIDE_LAYOUT" val="l"/>
  <p:tag name="KSO_WM_SLIDE_LAYOUT_CNT" val="1"/>
  <p:tag name="KSO_WM_BEAUTIFY_FLAG" val="#wm#"/>
  <p:tag name="KSO_WM_SLIDE_ITEM_CNT" val="6"/>
  <p:tag name="KSO_WM_SLIDE_TYPE" val="contents"/>
  <p:tag name="KSO_WM_TEMPLATE_CATEGORY" val="custom"/>
  <p:tag name="KSO_WM_TEMPLATE_INDEX" val="160036"/>
  <p:tag name="KSO_WM_TAG_VERSION" val="1.0"/>
  <p:tag name="KSO_WM_DIAGRAM_GROUP_CODE" val="l1-1"/>
</p:tagLst>
</file>

<file path=ppt/tags/tag22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a"/>
  <p:tag name="KSO_WM_UNIT_INDEX" val="1"/>
  <p:tag name="KSO_WM_UNIT_CLEAR" val="1"/>
  <p:tag name="KSO_WM_UNIT_LAYERLEVEL" val="1"/>
  <p:tag name="KSO_WM_UNIT_VALUE" val="69"/>
  <p:tag name="KSO_WM_UNIT_ISCONTENTSTITLE" val="0"/>
  <p:tag name="KSO_WM_UNIT_HIGHLIGHT" val="0"/>
  <p:tag name="KSO_WM_UNIT_COMPATIBLE" val="0"/>
  <p:tag name="KSO_WM_UNIT_ID" val="custom160036_31*a*1"/>
  <p:tag name="KSO_WM_UNIT_PRESET_TEXT" val="THANKS"/>
</p:tagLst>
</file>

<file path=ppt/tags/tag227.xml><?xml version="1.0" encoding="utf-8"?>
<p:tagLst xmlns:p="http://schemas.openxmlformats.org/presentationml/2006/main">
  <p:tag name="KSO_WM_SLIDE_ID" val="custom160036_31"/>
  <p:tag name="KSO_WM_SLIDE_INDEX" val="31"/>
  <p:tag name="KSO_WM_SLIDE_LAYOUT" val="a"/>
  <p:tag name="KSO_WM_SLIDE_LAYOUT_CNT" val="1"/>
  <p:tag name="KSO_WM_SLIDE_TYPE" val="endPage"/>
  <p:tag name="KSO_WM_BEAUTIFY_FLAG" val="#wm#"/>
  <p:tag name="KSO_WM_SLIDE_ITEM_CNT" val="1"/>
  <p:tag name="KSO_WM_TEMPLATE_CATEGORY" val="custom"/>
  <p:tag name="KSO_WM_TEMPLATE_INDEX" val="160036"/>
  <p:tag name="KSO_WM_TAG_VERSION" val="1.0"/>
</p:tagLst>
</file>

<file path=ppt/tags/tag23.xml><?xml version="1.0" encoding="utf-8"?>
<p:tagLst xmlns:p="http://schemas.openxmlformats.org/presentationml/2006/main">
  <p:tag name="KSO_WM_TAG_VERSION" val="1.0"/>
  <p:tag name="KSO_WM_BEAUTIFY_FLAG" val="#wm#"/>
  <p:tag name="KSO_WM_TEMPLATE_CATEGORY" val="custom"/>
  <p:tag name="KSO_WM_TEMPLATE_INDEX" val="160036"/>
  <p:tag name="KSO_WM_UNIT_TYPE" val="a"/>
  <p:tag name="KSO_WM_UNIT_INDEX" val="1"/>
  <p:tag name="KSO_WM_UNIT_ID" val="custom160036_3*a*1"/>
  <p:tag name="KSO_WM_UNIT_CLEAR" val="1"/>
  <p:tag name="KSO_WM_UNIT_LAYERLEVEL" val="1"/>
  <p:tag name="KSO_WM_UNIT_VALUE" val="20"/>
  <p:tag name="KSO_WM_UNIT_ISCONTENTSTITLE" val="0"/>
  <p:tag name="KSO_WM_UNIT_HIGHLIGHT" val="0"/>
  <p:tag name="KSO_WM_UNIT_COMPATIBLE" val="0"/>
  <p:tag name="KSO_WM_UNIT_PRESET_TEXT_INDEX" val="0"/>
  <p:tag name="KSO_WM_UNIT_PRESET_TEXT_LEN" val="9"/>
</p:tagLst>
</file>

<file path=ppt/tags/tag24.xml><?xml version="1.0" encoding="utf-8"?>
<p:tagLst xmlns:p="http://schemas.openxmlformats.org/presentationml/2006/main">
  <p:tag name="KSO_WM_TAG_VERSION" val="1.0"/>
  <p:tag name="KSO_WM_BEAUTIFY_FLAG" val="#wm#"/>
  <p:tag name="KSO_WM_TEMPLATE_CATEGORY" val="custom"/>
  <p:tag name="KSO_WM_TEMPLATE_INDEX" val="160036"/>
  <p:tag name="KSO_WM_UNIT_TYPE" val="f"/>
  <p:tag name="KSO_WM_UNIT_INDEX" val="1"/>
  <p:tag name="KSO_WM_UNIT_ID" val="custom160036_3*f*1"/>
  <p:tag name="KSO_WM_UNIT_CLEAR" val="1"/>
  <p:tag name="KSO_WM_UNIT_LAYERLEVEL" val="1"/>
  <p:tag name="KSO_WM_UNIT_VALUE" val="192"/>
  <p:tag name="KSO_WM_UNIT_HIGHLIGHT" val="0"/>
  <p:tag name="KSO_WM_UNIT_COMPATIBLE" val="0"/>
  <p:tag name="KSO_WM_UNIT_PRESET_TEXT_INDEX" val="6"/>
  <p:tag name="KSO_WM_UNIT_PRESET_TEXT_LEN" val="50"/>
</p:tagLst>
</file>

<file path=ppt/tags/tag25.xml><?xml version="1.0" encoding="utf-8"?>
<p:tagLst xmlns:p="http://schemas.openxmlformats.org/presentationml/2006/main">
  <p:tag name="KSO_WM_TEMPLATE_CATEGORY" val="custom"/>
  <p:tag name="KSO_WM_TEMPLATE_INDEX" val="160036"/>
  <p:tag name="KSO_WM_TAG_VERSION" val="1.0"/>
  <p:tag name="KSO_WM_SLIDE_ID" val="custom160036_3"/>
  <p:tag name="KSO_WM_SLIDE_INDEX" val="3"/>
  <p:tag name="KSO_WM_SLIDE_ITEM_CNT" val="2"/>
  <p:tag name="KSO_WM_SLIDE_LAYOUT" val="a_f"/>
  <p:tag name="KSO_WM_SLIDE_LAYOUT_CNT" val="1_2"/>
  <p:tag name="KSO_WM_SLIDE_TYPE" val="text"/>
  <p:tag name="KSO_WM_BEAUTIFY_FLAG" val="#wm#"/>
  <p:tag name="KSO_WM_SLIDE_POSITION" val="66*126"/>
  <p:tag name="KSO_WM_SLIDE_SIZE" val="828*356"/>
</p:tagLst>
</file>

<file path=ppt/tags/tag2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a"/>
  <p:tag name="KSO_WM_UNIT_INDEX" val="1"/>
  <p:tag name="KSO_WM_UNIT_CLEAR" val="1"/>
  <p:tag name="KSO_WM_UNIT_LAYERLEVEL" val="1"/>
  <p:tag name="KSO_WM_UNIT_VALUE" val="48"/>
  <p:tag name="KSO_WM_UNIT_ISCONTENTSTITLE" val="0"/>
  <p:tag name="KSO_WM_UNIT_HIGHLIGHT" val="0"/>
  <p:tag name="KSO_WM_UNIT_COMPATIBLE" val="0"/>
  <p:tag name="KSO_WM_UNIT_ID" val="custom160036_13*a*1"/>
  <p:tag name="KSO_WM_UNIT_PRESET_TEXT_INDEX" val="0"/>
  <p:tag name="KSO_WM_UNIT_PRESET_TEXT_LEN" val="9"/>
</p:tagLst>
</file>

<file path=ppt/tags/tag27.xml><?xml version="1.0" encoding="utf-8"?>
<p:tagLst xmlns:p="http://schemas.openxmlformats.org/presentationml/2006/main">
  <p:tag name="KSO_WM_SLIDE_ID" val="custom160036_13"/>
  <p:tag name="KSO_WM_SLIDE_INDEX" val="13"/>
  <p:tag name="KSO_WM_SLIDE_LAYOUT" val="a_l"/>
  <p:tag name="KSO_WM_SLIDE_LAYOUT_CNT" val="1_1"/>
  <p:tag name="KSO_WM_SLIDE_TYPE" val="text"/>
  <p:tag name="KSO_WM_BEAUTIFY_FLAG" val="#wm#"/>
  <p:tag name="KSO_WM_SLIDE_POSITION" val="65*118"/>
  <p:tag name="KSO_WM_SLIDE_SIZE" val="829*386"/>
  <p:tag name="KSO_WM_SLIDE_ITEM_CNT" val="3"/>
  <p:tag name="KSO_WM_TEMPLATE_CATEGORY" val="custom"/>
  <p:tag name="KSO_WM_TEMPLATE_INDEX" val="160036"/>
  <p:tag name="KSO_WM_TAG_VERSION" val="1.0"/>
  <p:tag name="KSO_WM_DIAGRAM_GROUP_CODE" val="l1-2"/>
</p:tagLst>
</file>

<file path=ppt/tags/tag28.xml><?xml version="1.0" encoding="utf-8"?>
<p:tagLst xmlns:p="http://schemas.openxmlformats.org/presentationml/2006/main">
  <p:tag name="KSO_WM_TAG_VERSION" val="1.0"/>
  <p:tag name="KSO_WM_BEAUTIFY_FLAG" val="#wm#"/>
  <p:tag name="KSO_WM_TEMPLATE_CATEGORY" val="custom"/>
  <p:tag name="KSO_WM_TEMPLATE_INDEX" val="160036"/>
  <p:tag name="KSO_WM_UNIT_TYPE" val="a"/>
  <p:tag name="KSO_WM_UNIT_INDEX" val="1"/>
  <p:tag name="KSO_WM_UNIT_CLEAR" val="1"/>
  <p:tag name="KSO_WM_UNIT_LAYERLEVEL" val="1"/>
  <p:tag name="KSO_WM_UNIT_VALUE" val="69"/>
  <p:tag name="KSO_WM_UNIT_ISCONTENTSTITLE" val="0"/>
  <p:tag name="KSO_WM_UNIT_HIGHLIGHT" val="0"/>
  <p:tag name="KSO_WM_UNIT_COMPATIBLE" val="0"/>
  <p:tag name="KSO_WM_UNIT_ID" val="custom160036_11*a*1"/>
  <p:tag name="KSO_WM_UNIT_PRESET_TEXT" val="01.请在这里输入节标题"/>
</p:tagLst>
</file>

<file path=ppt/tags/tag29.xml><?xml version="1.0" encoding="utf-8"?>
<p:tagLst xmlns:p="http://schemas.openxmlformats.org/presentationml/2006/main">
  <p:tag name="KSO_WM_SLIDE_ID" val="custom160036_11"/>
  <p:tag name="KSO_WM_SLIDE_INDEX" val="11"/>
  <p:tag name="KSO_WM_SLIDE_LAYOUT" val="a"/>
  <p:tag name="KSO_WM_SLIDE_LAYOUT_CNT" val="1"/>
  <p:tag name="KSO_WM_SLIDE_TYPE" val="sectionTitle"/>
  <p:tag name="KSO_WM_BEAUTIFY_FLAG" val="#wm#"/>
  <p:tag name="KSO_WM_SLIDE_ITEM_CNT" val="1"/>
  <p:tag name="KSO_WM_TEMPLATE_CATEGORY" val="custom"/>
  <p:tag name="KSO_WM_TEMPLATE_INDEX" val="160036"/>
  <p:tag name="KSO_WM_TAG_VERSION" val="1.0"/>
</p:tagLst>
</file>

<file path=ppt/tags/tag3.xml><?xml version="1.0" encoding="utf-8"?>
<p:tagLst xmlns:p="http://schemas.openxmlformats.org/presentationml/2006/main">
  <p:tag name="KSO_WM_TAG_VERSION" val="1.0"/>
  <p:tag name="KSO_WM_BEAUTIFY_FLAG" val="#wm#"/>
  <p:tag name="KSO_WM_TEMPLATE_CATEGORY" val="custom"/>
  <p:tag name="KSO_WM_TEMPLATE_INDEX" val="160036"/>
  <p:tag name="KSO_WM_UNIT_TYPE" val="a"/>
  <p:tag name="KSO_WM_UNIT_INDEX" val="1"/>
  <p:tag name="KSO_WM_UNIT_CLEAR" val="1"/>
  <p:tag name="KSO_WM_UNIT_LAYERLEVEL" val="1"/>
  <p:tag name="KSO_WM_UNIT_VALUE" val="21"/>
  <p:tag name="KSO_WM_UNIT_ISCONTENTSTITLE" val="0"/>
  <p:tag name="KSO_WM_UNIT_HIGHLIGHT" val="0"/>
  <p:tag name="KSO_WM_UNIT_COMPATIBLE" val="0"/>
  <p:tag name="KSO_WM_UNIT_ID" val="custom160036_1*a*1"/>
  <p:tag name="KSO_WM_UNIT_PRESET_TEXT_INDEX" val="0"/>
  <p:tag name="KSO_WM_UNIT_PRESET_TEXT_LEN" val="9"/>
</p:tagLst>
</file>

<file path=ppt/tags/tag30.xml><?xml version="1.0" encoding="utf-8"?>
<p:tagLst xmlns:p="http://schemas.openxmlformats.org/presentationml/2006/main">
  <p:tag name="KSO_WM_TAG_VERSION" val="1.0"/>
  <p:tag name="KSO_WM_BEAUTIFY_FLAG" val="#wm#"/>
  <p:tag name="KSO_WM_UNIT_TYPE" val="i"/>
  <p:tag name="KSO_WM_UNIT_ID" val="custom160036_28*i*0"/>
  <p:tag name="KSO_WM_TEMPLATE_CATEGORY" val="custom"/>
  <p:tag name="KSO_WM_TEMPLATE_INDEX" val="160036"/>
  <p:tag name="KSO_WM_UNIT_INDEX" val="0"/>
</p:tagLst>
</file>

<file path=ppt/tags/tag31.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1"/>
  <p:tag name="KSO_WM_UNIT_CLEAR" val="1"/>
  <p:tag name="KSO_WM_UNIT_LAYERLEVEL" val="1_1"/>
  <p:tag name="KSO_WM_UNIT_ID" val="custom160036_28*l_i*1_1"/>
  <p:tag name="KSO_WM_DIAGRAM_GROUP_CODE" val="l1-4"/>
  <p:tag name="KSO_WM_UNIT_USESOURCEFORMAT_APPLY" val="1"/>
</p:tagLst>
</file>

<file path=ppt/tags/tag32.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1_1"/>
  <p:tag name="KSO_WM_UNIT_CLEAR" val="1"/>
  <p:tag name="KSO_WM_UNIT_LAYERLEVEL" val="1_1_1"/>
  <p:tag name="KSO_WM_UNIT_VALUE" val="39"/>
  <p:tag name="KSO_WM_UNIT_HIGHLIGHT" val="0"/>
  <p:tag name="KSO_WM_UNIT_COMPATIBLE" val="0"/>
  <p:tag name="KSO_WM_UNIT_ID" val="custom160036_28*l_h_a*1_1_1"/>
  <p:tag name="KSO_WM_UNIT_PRESET_TEXT_INDEX" val="0"/>
  <p:tag name="KSO_WM_UNIT_PRESET_TEXT_LEN" val="9"/>
  <p:tag name="KSO_WM_DIAGRAM_GROUP_CODE" val="l1-4"/>
  <p:tag name="KSO_WM_UNIT_USESOURCEFORMAT_APPLY" val="1"/>
</p:tagLst>
</file>

<file path=ppt/tags/tag33.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3"/>
  <p:tag name="KSO_WM_UNIT_CLEAR" val="1"/>
  <p:tag name="KSO_WM_UNIT_LAYERLEVEL" val="1_1"/>
  <p:tag name="KSO_WM_UNIT_ID" val="custom160036_28*l_i*1_3"/>
  <p:tag name="KSO_WM_DIAGRAM_GROUP_CODE" val="l1-4"/>
  <p:tag name="KSO_WM_UNIT_USESOURCEFORMAT_APPLY" val="1"/>
</p:tagLst>
</file>

<file path=ppt/tags/tag34.xml><?xml version="1.0" encoding="utf-8"?>
<p:tagLst xmlns:p="http://schemas.openxmlformats.org/presentationml/2006/main">
  <p:tag name="KSO_WM_TAG_VERSION" val="1.0"/>
  <p:tag name="KSO_WM_BEAUTIFY_FLAG" val="#wm#"/>
  <p:tag name="KSO_WM_UNIT_TYPE" val="i"/>
  <p:tag name="KSO_WM_UNIT_ID" val="custom160036_28*i*8"/>
  <p:tag name="KSO_WM_TEMPLATE_CATEGORY" val="custom"/>
  <p:tag name="KSO_WM_TEMPLATE_INDEX" val="160036"/>
  <p:tag name="KSO_WM_UNIT_INDEX" val="8"/>
</p:tagLst>
</file>

<file path=ppt/tags/tag35.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4"/>
  <p:tag name="KSO_WM_UNIT_CLEAR" val="1"/>
  <p:tag name="KSO_WM_UNIT_LAYERLEVEL" val="1_1"/>
  <p:tag name="KSO_WM_UNIT_ID" val="custom160036_28*l_i*1_4"/>
  <p:tag name="KSO_WM_DIAGRAM_GROUP_CODE" val="l1-4"/>
  <p:tag name="KSO_WM_UNIT_USESOURCEFORMAT_APPLY" val="1"/>
</p:tagLst>
</file>

<file path=ppt/tags/tag3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5"/>
  <p:tag name="KSO_WM_UNIT_CLEAR" val="1"/>
  <p:tag name="KSO_WM_UNIT_LAYERLEVEL" val="1_1"/>
  <p:tag name="KSO_WM_UNIT_ID" val="custom160036_28*l_i*1_5"/>
  <p:tag name="KSO_WM_DIAGRAM_GROUP_CODE" val="l1-4"/>
  <p:tag name="KSO_WM_UNIT_USESOURCEFORMAT_APPLY" val="1"/>
</p:tagLst>
</file>

<file path=ppt/tags/tag37.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2_1"/>
  <p:tag name="KSO_WM_UNIT_CLEAR" val="1"/>
  <p:tag name="KSO_WM_UNIT_LAYERLEVEL" val="1_1_1"/>
  <p:tag name="KSO_WM_UNIT_VALUE" val="39"/>
  <p:tag name="KSO_WM_UNIT_HIGHLIGHT" val="0"/>
  <p:tag name="KSO_WM_UNIT_COMPATIBLE" val="0"/>
  <p:tag name="KSO_WM_UNIT_ID" val="custom160036_28*l_h_a*1_2_1"/>
  <p:tag name="KSO_WM_UNIT_PRESET_TEXT_INDEX" val="0"/>
  <p:tag name="KSO_WM_UNIT_PRESET_TEXT_LEN" val="9"/>
  <p:tag name="KSO_WM_DIAGRAM_GROUP_CODE" val="l1-4"/>
  <p:tag name="KSO_WM_UNIT_USESOURCEFORMAT_APPLY" val="1"/>
</p:tagLst>
</file>

<file path=ppt/tags/tag38.xml><?xml version="1.0" encoding="utf-8"?>
<p:tagLst xmlns:p="http://schemas.openxmlformats.org/presentationml/2006/main">
  <p:tag name="KSO_WM_TAG_VERSION" val="1.0"/>
  <p:tag name="KSO_WM_BEAUTIFY_FLAG" val="#wm#"/>
  <p:tag name="KSO_WM_UNIT_TYPE" val="i"/>
  <p:tag name="KSO_WM_UNIT_ID" val="custom160036_28*i*15"/>
  <p:tag name="KSO_WM_TEMPLATE_CATEGORY" val="custom"/>
  <p:tag name="KSO_WM_TEMPLATE_INDEX" val="160036"/>
  <p:tag name="KSO_WM_UNIT_INDEX" val="15"/>
</p:tagLst>
</file>

<file path=ppt/tags/tag39.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6"/>
  <p:tag name="KSO_WM_UNIT_CLEAR" val="1"/>
  <p:tag name="KSO_WM_UNIT_LAYERLEVEL" val="1_1"/>
  <p:tag name="KSO_WM_UNIT_ID" val="custom160036_28*l_i*1_6"/>
  <p:tag name="KSO_WM_DIAGRAM_GROUP_CODE" val="l1-4"/>
  <p:tag name="KSO_WM_UNIT_USESOURCEFORMAT_APPLY" val="1"/>
</p:tagLst>
</file>

<file path=ppt/tags/tag4.xml><?xml version="1.0" encoding="utf-8"?>
<p:tagLst xmlns:p="http://schemas.openxmlformats.org/presentationml/2006/main">
  <p:tag name="KSO_WM_TEMPLATE_THUMBS_INDEX" val="1、8、11、12、13、14、18、22、27、31"/>
  <p:tag name="KSO_WM_SLIDE_ID" val="custom160036_1"/>
  <p:tag name="KSO_WM_SLIDE_INDEX" val="1"/>
  <p:tag name="KSO_WM_SLIDE_LAYOUT" val="a_b"/>
  <p:tag name="KSO_WM_SLIDE_LAYOUT_CNT" val="1_1"/>
  <p:tag name="KSO_WM_SLIDE_TYPE" val="title"/>
  <p:tag name="KSO_WM_BEAUTIFY_FLAG" val="#wm#"/>
  <p:tag name="KSO_WM_SLIDE_ITEM_CNT" val="2"/>
  <p:tag name="KSO_WM_TEMPLATE_CATEGORY" val="custom"/>
  <p:tag name="KSO_WM_TEMPLATE_INDEX" val="160036"/>
  <p:tag name="KSO_WM_TAG_VERSION" val="1.0"/>
</p:tagLst>
</file>

<file path=ppt/tags/tag40.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7"/>
  <p:tag name="KSO_WM_UNIT_CLEAR" val="1"/>
  <p:tag name="KSO_WM_UNIT_LAYERLEVEL" val="1_1"/>
  <p:tag name="KSO_WM_UNIT_ID" val="custom160036_28*l_i*1_7"/>
  <p:tag name="KSO_WM_DIAGRAM_GROUP_CODE" val="l1-4"/>
  <p:tag name="KSO_WM_UNIT_USESOURCEFORMAT_APPLY" val="1"/>
</p:tagLst>
</file>

<file path=ppt/tags/tag41.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3_1"/>
  <p:tag name="KSO_WM_UNIT_CLEAR" val="1"/>
  <p:tag name="KSO_WM_UNIT_LAYERLEVEL" val="1_1_1"/>
  <p:tag name="KSO_WM_UNIT_VALUE" val="39"/>
  <p:tag name="KSO_WM_UNIT_HIGHLIGHT" val="0"/>
  <p:tag name="KSO_WM_UNIT_COMPATIBLE" val="0"/>
  <p:tag name="KSO_WM_UNIT_ID" val="custom160036_28*l_h_a*1_3_1"/>
  <p:tag name="KSO_WM_UNIT_PRESET_TEXT_INDEX" val="0"/>
  <p:tag name="KSO_WM_UNIT_PRESET_TEXT_LEN" val="9"/>
  <p:tag name="KSO_WM_DIAGRAM_GROUP_CODE" val="l1-4"/>
  <p:tag name="KSO_WM_UNIT_USESOURCEFORMAT_APPLY" val="1"/>
</p:tagLst>
</file>

<file path=ppt/tags/tag42.xml><?xml version="1.0" encoding="utf-8"?>
<p:tagLst xmlns:p="http://schemas.openxmlformats.org/presentationml/2006/main">
  <p:tag name="KSO_WM_TAG_VERSION" val="1.0"/>
  <p:tag name="KSO_WM_BEAUTIFY_FLAG" val="#wm#"/>
  <p:tag name="KSO_WM_UNIT_TYPE" val="i"/>
  <p:tag name="KSO_WM_UNIT_ID" val="custom160036_28*i*22"/>
  <p:tag name="KSO_WM_TEMPLATE_CATEGORY" val="custom"/>
  <p:tag name="KSO_WM_TEMPLATE_INDEX" val="160036"/>
  <p:tag name="KSO_WM_UNIT_INDEX" val="22"/>
</p:tagLst>
</file>

<file path=ppt/tags/tag43.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8"/>
  <p:tag name="KSO_WM_UNIT_CLEAR" val="1"/>
  <p:tag name="KSO_WM_UNIT_LAYERLEVEL" val="1_1"/>
  <p:tag name="KSO_WM_UNIT_ID" val="custom160036_28*l_i*1_8"/>
  <p:tag name="KSO_WM_DIAGRAM_GROUP_CODE" val="l1-4"/>
  <p:tag name="KSO_WM_UNIT_USESOURCEFORMAT_APPLY" val="1"/>
</p:tagLst>
</file>

<file path=ppt/tags/tag44.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9"/>
  <p:tag name="KSO_WM_UNIT_CLEAR" val="1"/>
  <p:tag name="KSO_WM_UNIT_LAYERLEVEL" val="1_1"/>
  <p:tag name="KSO_WM_UNIT_ID" val="custom160036_28*l_i*1_9"/>
  <p:tag name="KSO_WM_DIAGRAM_GROUP_CODE" val="l1-4"/>
  <p:tag name="KSO_WM_UNIT_USESOURCEFORMAT_APPLY" val="1"/>
</p:tagLst>
</file>

<file path=ppt/tags/tag45.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4_1"/>
  <p:tag name="KSO_WM_UNIT_CLEAR" val="1"/>
  <p:tag name="KSO_WM_UNIT_LAYERLEVEL" val="1_1_1"/>
  <p:tag name="KSO_WM_UNIT_VALUE" val="39"/>
  <p:tag name="KSO_WM_UNIT_HIGHLIGHT" val="0"/>
  <p:tag name="KSO_WM_UNIT_COMPATIBLE" val="0"/>
  <p:tag name="KSO_WM_UNIT_ID" val="custom160036_28*l_h_a*1_4_1"/>
  <p:tag name="KSO_WM_UNIT_PRESET_TEXT_INDEX" val="0"/>
  <p:tag name="KSO_WM_UNIT_PRESET_TEXT_LEN" val="9"/>
  <p:tag name="KSO_WM_DIAGRAM_GROUP_CODE" val="l1-4"/>
  <p:tag name="KSO_WM_UNIT_USESOURCEFORMAT_APPLY" val="1"/>
</p:tagLst>
</file>

<file path=ppt/tags/tag4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1_1"/>
  <p:tag name="KSO_WM_UNIT_CLEAR" val="1"/>
  <p:tag name="KSO_WM_UNIT_LAYERLEVEL" val="1_1_1"/>
  <p:tag name="KSO_WM_UNIT_VALUE" val="78"/>
  <p:tag name="KSO_WM_UNIT_HIGHLIGHT" val="0"/>
  <p:tag name="KSO_WM_UNIT_COMPATIBLE" val="0"/>
  <p:tag name="KSO_WM_UNIT_ID" val="custom160036_28*l_h_f*1_1_1"/>
  <p:tag name="KSO_WM_UNIT_PRESET_TEXT_INDEX" val="2"/>
  <p:tag name="KSO_WM_UNIT_PRESET_TEXT_LEN" val="20"/>
  <p:tag name="KSO_WM_DIAGRAM_GROUP_CODE" val="l1-4"/>
  <p:tag name="KSO_WM_UNIT_USESOURCEFORMAT_APPLY" val="1"/>
</p:tagLst>
</file>

<file path=ppt/tags/tag47.xml><?xml version="1.0" encoding="utf-8"?>
<p:tagLst xmlns:p="http://schemas.openxmlformats.org/presentationml/2006/main">
  <p:tag name="KSO_WM_SLIDE_ID" val="custom160036_28"/>
  <p:tag name="KSO_WM_SLIDE_INDEX" val="28"/>
  <p:tag name="KSO_WM_SLIDE_LAYOUT" val="l"/>
  <p:tag name="KSO_WM_SLIDE_LAYOUT_CNT" val="1"/>
  <p:tag name="KSO_WM_SLIDE_TYPE" val="text"/>
  <p:tag name="KSO_WM_BEAUTIFY_FLAG" val="#wm#"/>
  <p:tag name="KSO_WM_SLIDE_POSITION" val="88*11"/>
  <p:tag name="KSO_WM_SLIDE_SIZE" val="800*499"/>
  <p:tag name="KSO_WM_SLIDE_ITEM_CNT" val="4"/>
  <p:tag name="KSO_WM_TEMPLATE_CATEGORY" val="custom"/>
  <p:tag name="KSO_WM_TEMPLATE_INDEX" val="160036"/>
  <p:tag name="KSO_WM_TAG_VERSION" val="1.0"/>
  <p:tag name="KSO_WM_DIAGRAM_GROUP_CODE" val="l1-4"/>
</p:tagLst>
</file>

<file path=ppt/tags/tag48.xml><?xml version="1.0" encoding="utf-8"?>
<p:tagLst xmlns:p="http://schemas.openxmlformats.org/presentationml/2006/main">
  <p:tag name="KSO_WM_TAG_VERSION" val="1.0"/>
  <p:tag name="KSO_WM_BEAUTIFY_FLAG" val="#wm#"/>
  <p:tag name="KSO_WM_UNIT_TYPE" val="i"/>
  <p:tag name="KSO_WM_UNIT_ID" val="custom160036_19*i*0"/>
  <p:tag name="KSO_WM_TEMPLATE_CATEGORY" val="custom"/>
  <p:tag name="KSO_WM_TEMPLATE_INDEX" val="160036"/>
  <p:tag name="KSO_WM_UNIT_INDEX" val="0"/>
</p:tagLst>
</file>

<file path=ppt/tags/tag49.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1_1"/>
  <p:tag name="KSO_WM_UNIT_CLEAR" val="1"/>
  <p:tag name="KSO_WM_UNIT_LAYERLEVEL" val="1_1_1"/>
  <p:tag name="KSO_WM_UNIT_VALUE" val="72"/>
  <p:tag name="KSO_WM_UNIT_HIGHLIGHT" val="0"/>
  <p:tag name="KSO_WM_UNIT_COMPATIBLE" val="0"/>
  <p:tag name="KSO_WM_UNIT_ID" val="custom160036_19*l_h_f*1_1_1"/>
  <p:tag name="KSO_WM_UNIT_PRESET_TEXT_INDEX" val="2"/>
  <p:tag name="KSO_WM_UNIT_PRESET_TEXT_LEN" val="10"/>
  <p:tag name="KSO_WM_DIAGRAM_GROUP_CODE" val="l1-3"/>
  <p:tag name="KSO_WM_UNIT_USESOURCEFORMAT_APPLY" val="1"/>
</p:tagLst>
</file>

<file path=ppt/tags/tag5.xml><?xml version="1.0" encoding="utf-8"?>
<p:tagLst xmlns:p="http://schemas.openxmlformats.org/presentationml/2006/main">
  <p:tag name="KSO_WM_TAG_VERSION" val="1.0"/>
  <p:tag name="KSO_WM_BEAUTIFY_FLAG" val="#wm#"/>
  <p:tag name="KSO_WM_UNIT_TYPE" val="i"/>
  <p:tag name="KSO_WM_UNIT_ID" val="custom160036_8*i*0"/>
  <p:tag name="KSO_WM_TEMPLATE_CATEGORY" val="custom"/>
  <p:tag name="KSO_WM_TEMPLATE_INDEX" val="160036"/>
  <p:tag name="KSO_WM_UNIT_INDEX" val="0"/>
</p:tagLst>
</file>

<file path=ppt/tags/tag50.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1"/>
  <p:tag name="KSO_WM_UNIT_CLEAR" val="1"/>
  <p:tag name="KSO_WM_UNIT_LAYERLEVEL" val="1_1"/>
  <p:tag name="KSO_WM_UNIT_ID" val="custom160036_19*l_i*1_1"/>
  <p:tag name="KSO_WM_DIAGRAM_GROUP_CODE" val="l1-3"/>
  <p:tag name="KSO_WM_UNIT_USESOURCEFORMAT_APPLY" val="1"/>
</p:tagLst>
</file>

<file path=ppt/tags/tag51.xml><?xml version="1.0" encoding="utf-8"?>
<p:tagLst xmlns:p="http://schemas.openxmlformats.org/presentationml/2006/main">
  <p:tag name="KSO_WM_TAG_VERSION" val="1.0"/>
  <p:tag name="KSO_WM_BEAUTIFY_FLAG" val="#wm#"/>
  <p:tag name="KSO_WM_UNIT_TYPE" val="i"/>
  <p:tag name="KSO_WM_UNIT_ID" val="custom160036_19*i*5"/>
  <p:tag name="KSO_WM_TEMPLATE_CATEGORY" val="custom"/>
  <p:tag name="KSO_WM_TEMPLATE_INDEX" val="160036"/>
  <p:tag name="KSO_WM_UNIT_INDEX" val="5"/>
</p:tagLst>
</file>

<file path=ppt/tags/tag52.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2_1"/>
  <p:tag name="KSO_WM_UNIT_CLEAR" val="1"/>
  <p:tag name="KSO_WM_UNIT_LAYERLEVEL" val="1_1_1"/>
  <p:tag name="KSO_WM_UNIT_VALUE" val="72"/>
  <p:tag name="KSO_WM_UNIT_HIGHLIGHT" val="0"/>
  <p:tag name="KSO_WM_UNIT_COMPATIBLE" val="0"/>
  <p:tag name="KSO_WM_UNIT_ID" val="custom160036_19*l_h_f*1_2_1"/>
  <p:tag name="KSO_WM_UNIT_PRESET_TEXT_INDEX" val="2"/>
  <p:tag name="KSO_WM_UNIT_PRESET_TEXT_LEN" val="10"/>
  <p:tag name="KSO_WM_DIAGRAM_GROUP_CODE" val="l1-3"/>
  <p:tag name="KSO_WM_UNIT_USESOURCEFORMAT_APPLY" val="1"/>
</p:tagLst>
</file>

<file path=ppt/tags/tag53.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2"/>
  <p:tag name="KSO_WM_UNIT_CLEAR" val="1"/>
  <p:tag name="KSO_WM_UNIT_LAYERLEVEL" val="1_1"/>
  <p:tag name="KSO_WM_UNIT_ID" val="custom160036_19*l_i*1_2"/>
  <p:tag name="KSO_WM_DIAGRAM_GROUP_CODE" val="l1-3"/>
  <p:tag name="KSO_WM_UNIT_USESOURCEFORMAT_APPLY" val="1"/>
</p:tagLst>
</file>

<file path=ppt/tags/tag54.xml><?xml version="1.0" encoding="utf-8"?>
<p:tagLst xmlns:p="http://schemas.openxmlformats.org/presentationml/2006/main">
  <p:tag name="KSO_WM_TAG_VERSION" val="1.0"/>
  <p:tag name="KSO_WM_BEAUTIFY_FLAG" val="#wm#"/>
  <p:tag name="KSO_WM_UNIT_TYPE" val="i"/>
  <p:tag name="KSO_WM_UNIT_ID" val="custom160036_19*i*10"/>
  <p:tag name="KSO_WM_TEMPLATE_CATEGORY" val="custom"/>
  <p:tag name="KSO_WM_TEMPLATE_INDEX" val="160036"/>
  <p:tag name="KSO_WM_UNIT_INDEX" val="10"/>
</p:tagLst>
</file>

<file path=ppt/tags/tag55.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3_1"/>
  <p:tag name="KSO_WM_UNIT_CLEAR" val="1"/>
  <p:tag name="KSO_WM_UNIT_LAYERLEVEL" val="1_1_1"/>
  <p:tag name="KSO_WM_UNIT_VALUE" val="72"/>
  <p:tag name="KSO_WM_UNIT_HIGHLIGHT" val="0"/>
  <p:tag name="KSO_WM_UNIT_COMPATIBLE" val="0"/>
  <p:tag name="KSO_WM_UNIT_ID" val="custom160036_19*l_h_f*1_3_1"/>
  <p:tag name="KSO_WM_UNIT_PRESET_TEXT_INDEX" val="2"/>
  <p:tag name="KSO_WM_UNIT_PRESET_TEXT_LEN" val="10"/>
  <p:tag name="KSO_WM_DIAGRAM_GROUP_CODE" val="l1-3"/>
  <p:tag name="KSO_WM_UNIT_USESOURCEFORMAT_APPLY" val="1"/>
</p:tagLst>
</file>

<file path=ppt/tags/tag5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3"/>
  <p:tag name="KSO_WM_UNIT_CLEAR" val="1"/>
  <p:tag name="KSO_WM_UNIT_LAYERLEVEL" val="1_1"/>
  <p:tag name="KSO_WM_UNIT_ID" val="custom160036_19*l_i*1_3"/>
  <p:tag name="KSO_WM_DIAGRAM_GROUP_CODE" val="l1-3"/>
  <p:tag name="KSO_WM_UNIT_USESOURCEFORMAT_APPLY" val="1"/>
</p:tagLst>
</file>

<file path=ppt/tags/tag57.xml><?xml version="1.0" encoding="utf-8"?>
<p:tagLst xmlns:p="http://schemas.openxmlformats.org/presentationml/2006/main">
  <p:tag name="KSO_WM_TAG_VERSION" val="1.0"/>
  <p:tag name="KSO_WM_BEAUTIFY_FLAG" val="#wm#"/>
  <p:tag name="KSO_WM_UNIT_TYPE" val="i"/>
  <p:tag name="KSO_WM_UNIT_ID" val="custom160036_19*i*15"/>
  <p:tag name="KSO_WM_TEMPLATE_CATEGORY" val="custom"/>
  <p:tag name="KSO_WM_TEMPLATE_INDEX" val="160036"/>
  <p:tag name="KSO_WM_UNIT_INDEX" val="15"/>
</p:tagLst>
</file>

<file path=ppt/tags/tag58.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4_1"/>
  <p:tag name="KSO_WM_UNIT_CLEAR" val="1"/>
  <p:tag name="KSO_WM_UNIT_LAYERLEVEL" val="1_1_1"/>
  <p:tag name="KSO_WM_UNIT_VALUE" val="72"/>
  <p:tag name="KSO_WM_UNIT_HIGHLIGHT" val="0"/>
  <p:tag name="KSO_WM_UNIT_COMPATIBLE" val="0"/>
  <p:tag name="KSO_WM_UNIT_ID" val="custom160036_19*l_h_f*1_4_1"/>
  <p:tag name="KSO_WM_UNIT_PRESET_TEXT_INDEX" val="2"/>
  <p:tag name="KSO_WM_UNIT_PRESET_TEXT_LEN" val="10"/>
  <p:tag name="KSO_WM_DIAGRAM_GROUP_CODE" val="l1-3"/>
  <p:tag name="KSO_WM_UNIT_USESOURCEFORMAT_APPLY" val="1"/>
</p:tagLst>
</file>

<file path=ppt/tags/tag59.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4"/>
  <p:tag name="KSO_WM_UNIT_CLEAR" val="1"/>
  <p:tag name="KSO_WM_UNIT_LAYERLEVEL" val="1_1"/>
  <p:tag name="KSO_WM_UNIT_ID" val="custom160036_19*l_i*1_4"/>
  <p:tag name="KSO_WM_DIAGRAM_GROUP_CODE" val="l1-3"/>
  <p:tag name="KSO_WM_UNIT_USESOURCEFORMAT_APPLY" val="1"/>
</p:tagLst>
</file>

<file path=ppt/tags/tag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1"/>
  <p:tag name="KSO_WM_UNIT_CLEAR" val="1"/>
  <p:tag name="KSO_WM_UNIT_LAYERLEVEL" val="1_1"/>
  <p:tag name="KSO_WM_UNIT_ID" val="custom160036_8*l_i*1_1"/>
  <p:tag name="KSO_WM_DIAGRAM_GROUP_CODE" val="l1-1"/>
  <p:tag name="KSO_WM_UNIT_USESOURCEFORMAT_APPLY" val="1"/>
</p:tagLst>
</file>

<file path=ppt/tags/tag60.xml><?xml version="1.0" encoding="utf-8"?>
<p:tagLst xmlns:p="http://schemas.openxmlformats.org/presentationml/2006/main">
  <p:tag name="KSO_WM_TAG_VERSION" val="1.0"/>
  <p:tag name="KSO_WM_BEAUTIFY_FLAG" val="#wm#"/>
  <p:tag name="KSO_WM_UNIT_TYPE" val="i"/>
  <p:tag name="KSO_WM_UNIT_ID" val="custom160036_19*i*25"/>
  <p:tag name="KSO_WM_TEMPLATE_CATEGORY" val="custom"/>
  <p:tag name="KSO_WM_TEMPLATE_INDEX" val="160036"/>
  <p:tag name="KSO_WM_UNIT_INDEX" val="25"/>
</p:tagLst>
</file>

<file path=ppt/tags/tag61.xml><?xml version="1.0" encoding="utf-8"?>
<p:tagLst xmlns:p="http://schemas.openxmlformats.org/presentationml/2006/main">
  <p:tag name="KSO_WM_TAG_VERSION" val="1.0"/>
  <p:tag name="KSO_WM_BEAUTIFY_FLAG" val="#wm#"/>
  <p:tag name="KSO_WM_TEMPLATE_CATEGORY" val="custom"/>
  <p:tag name="KSO_WM_TEMPLATE_INDEX" val="160036"/>
  <p:tag name="KSO_WM_UNIT_TYPE" val="a"/>
  <p:tag name="KSO_WM_UNIT_INDEX" val="1"/>
  <p:tag name="KSO_WM_UNIT_CLEAR" val="1"/>
  <p:tag name="KSO_WM_UNIT_LAYERLEVEL" val="1"/>
  <p:tag name="KSO_WM_UNIT_VALUE" val="18"/>
  <p:tag name="KSO_WM_UNIT_ISCONTENTSTITLE" val="0"/>
  <p:tag name="KSO_WM_UNIT_HIGHLIGHT" val="0"/>
  <p:tag name="KSO_WM_UNIT_COMPATIBLE" val="0"/>
  <p:tag name="KSO_WM_UNIT_ID" val="custom160036_19*a*1"/>
  <p:tag name="KSO_WM_UNIT_PRESET_TEXT_INDEX" val="0"/>
  <p:tag name="KSO_WM_UNIT_PRESET_TEXT_LEN" val="9"/>
</p:tagLst>
</file>

<file path=ppt/tags/tag62.xml><?xml version="1.0" encoding="utf-8"?>
<p:tagLst xmlns:p="http://schemas.openxmlformats.org/presentationml/2006/main">
  <p:tag name="KSO_WM_SLIDE_ID" val="custom160036_19"/>
  <p:tag name="KSO_WM_SLIDE_INDEX" val="19"/>
  <p:tag name="KSO_WM_SLIDE_LAYOUT" val="a_l"/>
  <p:tag name="KSO_WM_SLIDE_LAYOUT_CNT" val="1_1"/>
  <p:tag name="KSO_WM_SLIDE_TYPE" val="text"/>
  <p:tag name="KSO_WM_BEAUTIFY_FLAG" val="#wm#"/>
  <p:tag name="KSO_WM_SLIDE_POSITION" val="84*138"/>
  <p:tag name="KSO_WM_SLIDE_SIZE" val="790*361"/>
  <p:tag name="KSO_WM_SLIDE_ITEM_CNT" val="5"/>
  <p:tag name="KSO_WM_TEMPLATE_CATEGORY" val="custom"/>
  <p:tag name="KSO_WM_TEMPLATE_INDEX" val="160036"/>
  <p:tag name="KSO_WM_TAG_VERSION" val="1.0"/>
  <p:tag name="KSO_WM_DIAGRAM_GROUP_CODE" val="l1-3"/>
</p:tagLst>
</file>

<file path=ppt/tags/tag63.xml><?xml version="1.0" encoding="utf-8"?>
<p:tagLst xmlns:p="http://schemas.openxmlformats.org/presentationml/2006/main">
  <p:tag name="KSO_WM_TAG_VERSION" val="1.0"/>
  <p:tag name="KSO_WM_BEAUTIFY_FLAG" val="#wm#"/>
  <p:tag name="KSO_WM_UNIT_TYPE" val="i"/>
  <p:tag name="KSO_WM_UNIT_ID" val="custom160036_28*i*0"/>
  <p:tag name="KSO_WM_TEMPLATE_CATEGORY" val="custom"/>
  <p:tag name="KSO_WM_TEMPLATE_INDEX" val="160036"/>
  <p:tag name="KSO_WM_UNIT_INDEX" val="0"/>
</p:tagLst>
</file>

<file path=ppt/tags/tag64.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1"/>
  <p:tag name="KSO_WM_UNIT_CLEAR" val="1"/>
  <p:tag name="KSO_WM_UNIT_LAYERLEVEL" val="1_1"/>
  <p:tag name="KSO_WM_UNIT_ID" val="custom160036_28*l_i*1_1"/>
  <p:tag name="KSO_WM_DIAGRAM_GROUP_CODE" val="l1-4"/>
  <p:tag name="KSO_WM_UNIT_USESOURCEFORMAT_APPLY" val="1"/>
</p:tagLst>
</file>

<file path=ppt/tags/tag65.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1_1"/>
  <p:tag name="KSO_WM_UNIT_CLEAR" val="1"/>
  <p:tag name="KSO_WM_UNIT_LAYERLEVEL" val="1_1_1"/>
  <p:tag name="KSO_WM_UNIT_VALUE" val="39"/>
  <p:tag name="KSO_WM_UNIT_HIGHLIGHT" val="0"/>
  <p:tag name="KSO_WM_UNIT_COMPATIBLE" val="0"/>
  <p:tag name="KSO_WM_UNIT_ID" val="custom160036_28*l_h_a*1_1_1"/>
  <p:tag name="KSO_WM_UNIT_PRESET_TEXT_INDEX" val="0"/>
  <p:tag name="KSO_WM_UNIT_PRESET_TEXT_LEN" val="9"/>
  <p:tag name="KSO_WM_DIAGRAM_GROUP_CODE" val="l1-4"/>
  <p:tag name="KSO_WM_UNIT_USESOURCEFORMAT_APPLY" val="1"/>
</p:tagLst>
</file>

<file path=ppt/tags/tag6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3"/>
  <p:tag name="KSO_WM_UNIT_CLEAR" val="1"/>
  <p:tag name="KSO_WM_UNIT_LAYERLEVEL" val="1_1"/>
  <p:tag name="KSO_WM_UNIT_ID" val="custom160036_28*l_i*1_3"/>
  <p:tag name="KSO_WM_DIAGRAM_GROUP_CODE" val="l1-4"/>
  <p:tag name="KSO_WM_UNIT_USESOURCEFORMAT_APPLY" val="1"/>
</p:tagLst>
</file>

<file path=ppt/tags/tag67.xml><?xml version="1.0" encoding="utf-8"?>
<p:tagLst xmlns:p="http://schemas.openxmlformats.org/presentationml/2006/main">
  <p:tag name="KSO_WM_TAG_VERSION" val="1.0"/>
  <p:tag name="KSO_WM_BEAUTIFY_FLAG" val="#wm#"/>
  <p:tag name="KSO_WM_UNIT_TYPE" val="i"/>
  <p:tag name="KSO_WM_UNIT_ID" val="custom160036_28*i*8"/>
  <p:tag name="KSO_WM_TEMPLATE_CATEGORY" val="custom"/>
  <p:tag name="KSO_WM_TEMPLATE_INDEX" val="160036"/>
  <p:tag name="KSO_WM_UNIT_INDEX" val="8"/>
</p:tagLst>
</file>

<file path=ppt/tags/tag68.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4"/>
  <p:tag name="KSO_WM_UNIT_CLEAR" val="1"/>
  <p:tag name="KSO_WM_UNIT_LAYERLEVEL" val="1_1"/>
  <p:tag name="KSO_WM_UNIT_ID" val="custom160036_28*l_i*1_4"/>
  <p:tag name="KSO_WM_DIAGRAM_GROUP_CODE" val="l1-4"/>
  <p:tag name="KSO_WM_UNIT_USESOURCEFORMAT_APPLY" val="1"/>
</p:tagLst>
</file>

<file path=ppt/tags/tag69.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5"/>
  <p:tag name="KSO_WM_UNIT_CLEAR" val="1"/>
  <p:tag name="KSO_WM_UNIT_LAYERLEVEL" val="1_1"/>
  <p:tag name="KSO_WM_UNIT_ID" val="custom160036_28*l_i*1_5"/>
  <p:tag name="KSO_WM_DIAGRAM_GROUP_CODE" val="l1-4"/>
  <p:tag name="KSO_WM_UNIT_USESOURCEFORMAT_APPLY" val="1"/>
</p:tagLst>
</file>

<file path=ppt/tags/tag7.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1_1"/>
  <p:tag name="KSO_WM_UNIT_CLEAR" val="1"/>
  <p:tag name="KSO_WM_UNIT_LAYERLEVEL" val="1_1_1"/>
  <p:tag name="KSO_WM_UNIT_VALUE" val="44"/>
  <p:tag name="KSO_WM_UNIT_HIGHLIGHT" val="0"/>
  <p:tag name="KSO_WM_UNIT_COMPATIBLE" val="0"/>
  <p:tag name="KSO_WM_UNIT_ID" val="custom160036_8*l_h_f*1_1_1"/>
  <p:tag name="KSO_WM_UNIT_PRESET_TEXT_INDEX" val="2"/>
  <p:tag name="KSO_WM_UNIT_PRESET_TEXT_LEN" val="10"/>
  <p:tag name="KSO_WM_DIAGRAM_GROUP_CODE" val="l1-1"/>
  <p:tag name="KSO_WM_UNIT_USESOURCEFORMAT_APPLY" val="1"/>
</p:tagLst>
</file>

<file path=ppt/tags/tag70.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2_1"/>
  <p:tag name="KSO_WM_UNIT_CLEAR" val="1"/>
  <p:tag name="KSO_WM_UNIT_LAYERLEVEL" val="1_1_1"/>
  <p:tag name="KSO_WM_UNIT_VALUE" val="39"/>
  <p:tag name="KSO_WM_UNIT_HIGHLIGHT" val="0"/>
  <p:tag name="KSO_WM_UNIT_COMPATIBLE" val="0"/>
  <p:tag name="KSO_WM_UNIT_ID" val="custom160036_28*l_h_a*1_2_1"/>
  <p:tag name="KSO_WM_UNIT_PRESET_TEXT_INDEX" val="0"/>
  <p:tag name="KSO_WM_UNIT_PRESET_TEXT_LEN" val="9"/>
  <p:tag name="KSO_WM_DIAGRAM_GROUP_CODE" val="l1-4"/>
  <p:tag name="KSO_WM_UNIT_USESOURCEFORMAT_APPLY" val="1"/>
</p:tagLst>
</file>

<file path=ppt/tags/tag71.xml><?xml version="1.0" encoding="utf-8"?>
<p:tagLst xmlns:p="http://schemas.openxmlformats.org/presentationml/2006/main">
  <p:tag name="KSO_WM_TAG_VERSION" val="1.0"/>
  <p:tag name="KSO_WM_BEAUTIFY_FLAG" val="#wm#"/>
  <p:tag name="KSO_WM_UNIT_TYPE" val="i"/>
  <p:tag name="KSO_WM_UNIT_ID" val="custom160036_28*i*15"/>
  <p:tag name="KSO_WM_TEMPLATE_CATEGORY" val="custom"/>
  <p:tag name="KSO_WM_TEMPLATE_INDEX" val="160036"/>
  <p:tag name="KSO_WM_UNIT_INDEX" val="15"/>
</p:tagLst>
</file>

<file path=ppt/tags/tag72.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6"/>
  <p:tag name="KSO_WM_UNIT_CLEAR" val="1"/>
  <p:tag name="KSO_WM_UNIT_LAYERLEVEL" val="1_1"/>
  <p:tag name="KSO_WM_UNIT_ID" val="custom160036_28*l_i*1_6"/>
  <p:tag name="KSO_WM_DIAGRAM_GROUP_CODE" val="l1-4"/>
  <p:tag name="KSO_WM_UNIT_USESOURCEFORMAT_APPLY" val="1"/>
</p:tagLst>
</file>

<file path=ppt/tags/tag73.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7"/>
  <p:tag name="KSO_WM_UNIT_CLEAR" val="1"/>
  <p:tag name="KSO_WM_UNIT_LAYERLEVEL" val="1_1"/>
  <p:tag name="KSO_WM_UNIT_ID" val="custom160036_28*l_i*1_7"/>
  <p:tag name="KSO_WM_DIAGRAM_GROUP_CODE" val="l1-4"/>
  <p:tag name="KSO_WM_UNIT_USESOURCEFORMAT_APPLY" val="1"/>
</p:tagLst>
</file>

<file path=ppt/tags/tag74.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3_1"/>
  <p:tag name="KSO_WM_UNIT_CLEAR" val="1"/>
  <p:tag name="KSO_WM_UNIT_LAYERLEVEL" val="1_1_1"/>
  <p:tag name="KSO_WM_UNIT_VALUE" val="39"/>
  <p:tag name="KSO_WM_UNIT_HIGHLIGHT" val="0"/>
  <p:tag name="KSO_WM_UNIT_COMPATIBLE" val="0"/>
  <p:tag name="KSO_WM_UNIT_ID" val="custom160036_28*l_h_a*1_3_1"/>
  <p:tag name="KSO_WM_UNIT_PRESET_TEXT_INDEX" val="0"/>
  <p:tag name="KSO_WM_UNIT_PRESET_TEXT_LEN" val="9"/>
  <p:tag name="KSO_WM_DIAGRAM_GROUP_CODE" val="l1-4"/>
  <p:tag name="KSO_WM_UNIT_USESOURCEFORMAT_APPLY" val="1"/>
</p:tagLst>
</file>

<file path=ppt/tags/tag75.xml><?xml version="1.0" encoding="utf-8"?>
<p:tagLst xmlns:p="http://schemas.openxmlformats.org/presentationml/2006/main">
  <p:tag name="KSO_WM_TAG_VERSION" val="1.0"/>
  <p:tag name="KSO_WM_BEAUTIFY_FLAG" val="#wm#"/>
  <p:tag name="KSO_WM_UNIT_TYPE" val="i"/>
  <p:tag name="KSO_WM_UNIT_ID" val="custom160036_28*i*22"/>
  <p:tag name="KSO_WM_TEMPLATE_CATEGORY" val="custom"/>
  <p:tag name="KSO_WM_TEMPLATE_INDEX" val="160036"/>
  <p:tag name="KSO_WM_UNIT_INDEX" val="22"/>
</p:tagLst>
</file>

<file path=ppt/tags/tag7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8"/>
  <p:tag name="KSO_WM_UNIT_CLEAR" val="1"/>
  <p:tag name="KSO_WM_UNIT_LAYERLEVEL" val="1_1"/>
  <p:tag name="KSO_WM_UNIT_ID" val="custom160036_28*l_i*1_8"/>
  <p:tag name="KSO_WM_DIAGRAM_GROUP_CODE" val="l1-4"/>
  <p:tag name="KSO_WM_UNIT_USESOURCEFORMAT_APPLY" val="1"/>
</p:tagLst>
</file>

<file path=ppt/tags/tag77.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9"/>
  <p:tag name="KSO_WM_UNIT_CLEAR" val="1"/>
  <p:tag name="KSO_WM_UNIT_LAYERLEVEL" val="1_1"/>
  <p:tag name="KSO_WM_UNIT_ID" val="custom160036_28*l_i*1_9"/>
  <p:tag name="KSO_WM_DIAGRAM_GROUP_CODE" val="l1-4"/>
  <p:tag name="KSO_WM_UNIT_USESOURCEFORMAT_APPLY" val="1"/>
</p:tagLst>
</file>

<file path=ppt/tags/tag78.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4_1"/>
  <p:tag name="KSO_WM_UNIT_CLEAR" val="1"/>
  <p:tag name="KSO_WM_UNIT_LAYERLEVEL" val="1_1_1"/>
  <p:tag name="KSO_WM_UNIT_VALUE" val="39"/>
  <p:tag name="KSO_WM_UNIT_HIGHLIGHT" val="0"/>
  <p:tag name="KSO_WM_UNIT_COMPATIBLE" val="0"/>
  <p:tag name="KSO_WM_UNIT_ID" val="custom160036_28*l_h_a*1_4_1"/>
  <p:tag name="KSO_WM_UNIT_PRESET_TEXT_INDEX" val="0"/>
  <p:tag name="KSO_WM_UNIT_PRESET_TEXT_LEN" val="9"/>
  <p:tag name="KSO_WM_DIAGRAM_GROUP_CODE" val="l1-4"/>
  <p:tag name="KSO_WM_UNIT_USESOURCEFORMAT_APPLY" val="1"/>
</p:tagLst>
</file>

<file path=ppt/tags/tag79.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f"/>
  <p:tag name="KSO_WM_UNIT_INDEX" val="1_1_1"/>
  <p:tag name="KSO_WM_UNIT_CLEAR" val="1"/>
  <p:tag name="KSO_WM_UNIT_LAYERLEVEL" val="1_1_1"/>
  <p:tag name="KSO_WM_UNIT_VALUE" val="78"/>
  <p:tag name="KSO_WM_UNIT_HIGHLIGHT" val="0"/>
  <p:tag name="KSO_WM_UNIT_COMPATIBLE" val="0"/>
  <p:tag name="KSO_WM_UNIT_ID" val="custom160036_28*l_h_f*1_1_1"/>
  <p:tag name="KSO_WM_UNIT_PRESET_TEXT_INDEX" val="2"/>
  <p:tag name="KSO_WM_UNIT_PRESET_TEXT_LEN" val="20"/>
  <p:tag name="KSO_WM_DIAGRAM_GROUP_CODE" val="l1-4"/>
  <p:tag name="KSO_WM_UNIT_USESOURCEFORMAT_APPLY" val="1"/>
</p:tagLst>
</file>

<file path=ppt/tags/tag8.xml><?xml version="1.0" encoding="utf-8"?>
<p:tagLst xmlns:p="http://schemas.openxmlformats.org/presentationml/2006/main">
  <p:tag name="KSO_WM_TAG_VERSION" val="1.0"/>
  <p:tag name="KSO_WM_BEAUTIFY_FLAG" val="#wm#"/>
  <p:tag name="KSO_WM_UNIT_TYPE" val="i"/>
  <p:tag name="KSO_WM_UNIT_ID" val="custom160036_8*i*5"/>
  <p:tag name="KSO_WM_TEMPLATE_CATEGORY" val="custom"/>
  <p:tag name="KSO_WM_TEMPLATE_INDEX" val="160036"/>
  <p:tag name="KSO_WM_UNIT_INDEX" val="5"/>
</p:tagLst>
</file>

<file path=ppt/tags/tag80.xml><?xml version="1.0" encoding="utf-8"?>
<p:tagLst xmlns:p="http://schemas.openxmlformats.org/presentationml/2006/main">
  <p:tag name="KSO_WM_SLIDE_ID" val="custom160036_28"/>
  <p:tag name="KSO_WM_SLIDE_INDEX" val="28"/>
  <p:tag name="KSO_WM_SLIDE_LAYOUT" val="l"/>
  <p:tag name="KSO_WM_SLIDE_LAYOUT_CNT" val="1"/>
  <p:tag name="KSO_WM_SLIDE_TYPE" val="text"/>
  <p:tag name="KSO_WM_BEAUTIFY_FLAG" val="#wm#"/>
  <p:tag name="KSO_WM_SLIDE_POSITION" val="88*11"/>
  <p:tag name="KSO_WM_SLIDE_SIZE" val="800*499"/>
  <p:tag name="KSO_WM_SLIDE_ITEM_CNT" val="4"/>
  <p:tag name="KSO_WM_TEMPLATE_CATEGORY" val="custom"/>
  <p:tag name="KSO_WM_TEMPLATE_INDEX" val="160036"/>
  <p:tag name="KSO_WM_TAG_VERSION" val="1.0"/>
  <p:tag name="KSO_WM_DIAGRAM_GROUP_CODE" val="l1-4"/>
</p:tagLst>
</file>

<file path=ppt/tags/tag81.xml><?xml version="1.0" encoding="utf-8"?>
<p:tagLst xmlns:p="http://schemas.openxmlformats.org/presentationml/2006/main">
  <p:tag name="KSO_WM_TAG_VERSION" val="1.0"/>
  <p:tag name="KSO_WM_BEAUTIFY_FLAG" val="#wm#"/>
  <p:tag name="KSO_WM_UNIT_TYPE" val="i"/>
  <p:tag name="KSO_WM_UNIT_ID" val="custom160036_28*i*0"/>
  <p:tag name="KSO_WM_TEMPLATE_CATEGORY" val="custom"/>
  <p:tag name="KSO_WM_TEMPLATE_INDEX" val="160036"/>
  <p:tag name="KSO_WM_UNIT_INDEX" val="0"/>
</p:tagLst>
</file>

<file path=ppt/tags/tag82.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1"/>
  <p:tag name="KSO_WM_UNIT_CLEAR" val="1"/>
  <p:tag name="KSO_WM_UNIT_LAYERLEVEL" val="1_1"/>
  <p:tag name="KSO_WM_UNIT_ID" val="custom160036_28*l_i*1_1"/>
  <p:tag name="KSO_WM_DIAGRAM_GROUP_CODE" val="l1-4"/>
  <p:tag name="KSO_WM_UNIT_USESOURCEFORMAT_APPLY" val="1"/>
</p:tagLst>
</file>

<file path=ppt/tags/tag83.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1_1"/>
  <p:tag name="KSO_WM_UNIT_CLEAR" val="1"/>
  <p:tag name="KSO_WM_UNIT_LAYERLEVEL" val="1_1_1"/>
  <p:tag name="KSO_WM_UNIT_VALUE" val="39"/>
  <p:tag name="KSO_WM_UNIT_HIGHLIGHT" val="0"/>
  <p:tag name="KSO_WM_UNIT_COMPATIBLE" val="0"/>
  <p:tag name="KSO_WM_UNIT_ID" val="custom160036_28*l_h_a*1_1_1"/>
  <p:tag name="KSO_WM_UNIT_PRESET_TEXT_INDEX" val="0"/>
  <p:tag name="KSO_WM_UNIT_PRESET_TEXT_LEN" val="9"/>
  <p:tag name="KSO_WM_DIAGRAM_GROUP_CODE" val="l1-4"/>
  <p:tag name="KSO_WM_UNIT_USESOURCEFORMAT_APPLY" val="1"/>
</p:tagLst>
</file>

<file path=ppt/tags/tag84.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3"/>
  <p:tag name="KSO_WM_UNIT_CLEAR" val="1"/>
  <p:tag name="KSO_WM_UNIT_LAYERLEVEL" val="1_1"/>
  <p:tag name="KSO_WM_UNIT_ID" val="custom160036_28*l_i*1_3"/>
  <p:tag name="KSO_WM_DIAGRAM_GROUP_CODE" val="l1-4"/>
  <p:tag name="KSO_WM_UNIT_USESOURCEFORMAT_APPLY" val="1"/>
</p:tagLst>
</file>

<file path=ppt/tags/tag85.xml><?xml version="1.0" encoding="utf-8"?>
<p:tagLst xmlns:p="http://schemas.openxmlformats.org/presentationml/2006/main">
  <p:tag name="KSO_WM_TAG_VERSION" val="1.0"/>
  <p:tag name="KSO_WM_BEAUTIFY_FLAG" val="#wm#"/>
  <p:tag name="KSO_WM_UNIT_TYPE" val="i"/>
  <p:tag name="KSO_WM_UNIT_ID" val="custom160036_28*i*8"/>
  <p:tag name="KSO_WM_TEMPLATE_CATEGORY" val="custom"/>
  <p:tag name="KSO_WM_TEMPLATE_INDEX" val="160036"/>
  <p:tag name="KSO_WM_UNIT_INDEX" val="8"/>
</p:tagLst>
</file>

<file path=ppt/tags/tag8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4"/>
  <p:tag name="KSO_WM_UNIT_CLEAR" val="1"/>
  <p:tag name="KSO_WM_UNIT_LAYERLEVEL" val="1_1"/>
  <p:tag name="KSO_WM_UNIT_ID" val="custom160036_28*l_i*1_4"/>
  <p:tag name="KSO_WM_DIAGRAM_GROUP_CODE" val="l1-4"/>
  <p:tag name="KSO_WM_UNIT_USESOURCEFORMAT_APPLY" val="1"/>
</p:tagLst>
</file>

<file path=ppt/tags/tag87.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5"/>
  <p:tag name="KSO_WM_UNIT_CLEAR" val="1"/>
  <p:tag name="KSO_WM_UNIT_LAYERLEVEL" val="1_1"/>
  <p:tag name="KSO_WM_UNIT_ID" val="custom160036_28*l_i*1_5"/>
  <p:tag name="KSO_WM_DIAGRAM_GROUP_CODE" val="l1-4"/>
  <p:tag name="KSO_WM_UNIT_USESOURCEFORMAT_APPLY" val="1"/>
</p:tagLst>
</file>

<file path=ppt/tags/tag88.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2_1"/>
  <p:tag name="KSO_WM_UNIT_CLEAR" val="1"/>
  <p:tag name="KSO_WM_UNIT_LAYERLEVEL" val="1_1_1"/>
  <p:tag name="KSO_WM_UNIT_VALUE" val="39"/>
  <p:tag name="KSO_WM_UNIT_HIGHLIGHT" val="0"/>
  <p:tag name="KSO_WM_UNIT_COMPATIBLE" val="0"/>
  <p:tag name="KSO_WM_UNIT_ID" val="custom160036_28*l_h_a*1_2_1"/>
  <p:tag name="KSO_WM_UNIT_PRESET_TEXT_INDEX" val="0"/>
  <p:tag name="KSO_WM_UNIT_PRESET_TEXT_LEN" val="9"/>
  <p:tag name="KSO_WM_DIAGRAM_GROUP_CODE" val="l1-4"/>
  <p:tag name="KSO_WM_UNIT_USESOURCEFORMAT_APPLY" val="1"/>
</p:tagLst>
</file>

<file path=ppt/tags/tag89.xml><?xml version="1.0" encoding="utf-8"?>
<p:tagLst xmlns:p="http://schemas.openxmlformats.org/presentationml/2006/main">
  <p:tag name="KSO_WM_TAG_VERSION" val="1.0"/>
  <p:tag name="KSO_WM_BEAUTIFY_FLAG" val="#wm#"/>
  <p:tag name="KSO_WM_UNIT_TYPE" val="i"/>
  <p:tag name="KSO_WM_UNIT_ID" val="custom160036_28*i*15"/>
  <p:tag name="KSO_WM_TEMPLATE_CATEGORY" val="custom"/>
  <p:tag name="KSO_WM_TEMPLATE_INDEX" val="160036"/>
  <p:tag name="KSO_WM_UNIT_INDEX" val="15"/>
</p:tagLst>
</file>

<file path=ppt/tags/tag9.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2"/>
  <p:tag name="KSO_WM_UNIT_CLEAR" val="1"/>
  <p:tag name="KSO_WM_UNIT_LAYERLEVEL" val="1_1"/>
  <p:tag name="KSO_WM_UNIT_ID" val="custom160036_8*l_i*1_2"/>
  <p:tag name="KSO_WM_DIAGRAM_GROUP_CODE" val="l1-1"/>
  <p:tag name="KSO_WM_UNIT_USESOURCEFORMAT_APPLY" val="1"/>
</p:tagLst>
</file>

<file path=ppt/tags/tag90.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6"/>
  <p:tag name="KSO_WM_UNIT_CLEAR" val="1"/>
  <p:tag name="KSO_WM_UNIT_LAYERLEVEL" val="1_1"/>
  <p:tag name="KSO_WM_UNIT_ID" val="custom160036_28*l_i*1_6"/>
  <p:tag name="KSO_WM_DIAGRAM_GROUP_CODE" val="l1-4"/>
  <p:tag name="KSO_WM_UNIT_USESOURCEFORMAT_APPLY" val="1"/>
</p:tagLst>
</file>

<file path=ppt/tags/tag91.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7"/>
  <p:tag name="KSO_WM_UNIT_CLEAR" val="1"/>
  <p:tag name="KSO_WM_UNIT_LAYERLEVEL" val="1_1"/>
  <p:tag name="KSO_WM_UNIT_ID" val="custom160036_28*l_i*1_7"/>
  <p:tag name="KSO_WM_DIAGRAM_GROUP_CODE" val="l1-4"/>
  <p:tag name="KSO_WM_UNIT_USESOURCEFORMAT_APPLY" val="1"/>
</p:tagLst>
</file>

<file path=ppt/tags/tag92.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3_1"/>
  <p:tag name="KSO_WM_UNIT_CLEAR" val="1"/>
  <p:tag name="KSO_WM_UNIT_LAYERLEVEL" val="1_1_1"/>
  <p:tag name="KSO_WM_UNIT_VALUE" val="39"/>
  <p:tag name="KSO_WM_UNIT_HIGHLIGHT" val="0"/>
  <p:tag name="KSO_WM_UNIT_COMPATIBLE" val="0"/>
  <p:tag name="KSO_WM_UNIT_ID" val="custom160036_28*l_h_a*1_3_1"/>
  <p:tag name="KSO_WM_UNIT_PRESET_TEXT_INDEX" val="0"/>
  <p:tag name="KSO_WM_UNIT_PRESET_TEXT_LEN" val="9"/>
  <p:tag name="KSO_WM_DIAGRAM_GROUP_CODE" val="l1-4"/>
  <p:tag name="KSO_WM_UNIT_USESOURCEFORMAT_APPLY" val="1"/>
</p:tagLst>
</file>

<file path=ppt/tags/tag93.xml><?xml version="1.0" encoding="utf-8"?>
<p:tagLst xmlns:p="http://schemas.openxmlformats.org/presentationml/2006/main">
  <p:tag name="KSO_WM_TAG_VERSION" val="1.0"/>
  <p:tag name="KSO_WM_BEAUTIFY_FLAG" val="#wm#"/>
  <p:tag name="KSO_WM_UNIT_TYPE" val="i"/>
  <p:tag name="KSO_WM_UNIT_ID" val="custom160036_28*i*22"/>
  <p:tag name="KSO_WM_TEMPLATE_CATEGORY" val="custom"/>
  <p:tag name="KSO_WM_TEMPLATE_INDEX" val="160036"/>
  <p:tag name="KSO_WM_UNIT_INDEX" val="22"/>
</p:tagLst>
</file>

<file path=ppt/tags/tag94.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8"/>
  <p:tag name="KSO_WM_UNIT_CLEAR" val="1"/>
  <p:tag name="KSO_WM_UNIT_LAYERLEVEL" val="1_1"/>
  <p:tag name="KSO_WM_UNIT_ID" val="custom160036_28*l_i*1_8"/>
  <p:tag name="KSO_WM_DIAGRAM_GROUP_CODE" val="l1-4"/>
  <p:tag name="KSO_WM_UNIT_USESOURCEFORMAT_APPLY" val="1"/>
</p:tagLst>
</file>

<file path=ppt/tags/tag95.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9"/>
  <p:tag name="KSO_WM_UNIT_CLEAR" val="1"/>
  <p:tag name="KSO_WM_UNIT_LAYERLEVEL" val="1_1"/>
  <p:tag name="KSO_WM_UNIT_ID" val="custom160036_28*l_i*1_9"/>
  <p:tag name="KSO_WM_DIAGRAM_GROUP_CODE" val="l1-4"/>
  <p:tag name="KSO_WM_UNIT_USESOURCEFORMAT_APPLY" val="1"/>
</p:tagLst>
</file>

<file path=ppt/tags/tag96.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h_a"/>
  <p:tag name="KSO_WM_UNIT_INDEX" val="1_4_1"/>
  <p:tag name="KSO_WM_UNIT_CLEAR" val="1"/>
  <p:tag name="KSO_WM_UNIT_LAYERLEVEL" val="1_1_1"/>
  <p:tag name="KSO_WM_UNIT_VALUE" val="39"/>
  <p:tag name="KSO_WM_UNIT_HIGHLIGHT" val="0"/>
  <p:tag name="KSO_WM_UNIT_COMPATIBLE" val="0"/>
  <p:tag name="KSO_WM_UNIT_ID" val="custom160036_28*l_h_a*1_4_1"/>
  <p:tag name="KSO_WM_UNIT_PRESET_TEXT_INDEX" val="0"/>
  <p:tag name="KSO_WM_UNIT_PRESET_TEXT_LEN" val="9"/>
  <p:tag name="KSO_WM_DIAGRAM_GROUP_CODE" val="l1-4"/>
  <p:tag name="KSO_WM_UNIT_USESOURCEFORMAT_APPLY" val="1"/>
</p:tagLst>
</file>

<file path=ppt/tags/tag97.xml><?xml version="1.0" encoding="utf-8"?>
<p:tagLst xmlns:p="http://schemas.openxmlformats.org/presentationml/2006/main">
  <p:tag name="KSO_WM_SLIDE_ID" val="custom160036_28"/>
  <p:tag name="KSO_WM_SLIDE_INDEX" val="28"/>
  <p:tag name="KSO_WM_SLIDE_LAYOUT" val="l"/>
  <p:tag name="KSO_WM_SLIDE_LAYOUT_CNT" val="1"/>
  <p:tag name="KSO_WM_SLIDE_TYPE" val="text"/>
  <p:tag name="KSO_WM_BEAUTIFY_FLAG" val="#wm#"/>
  <p:tag name="KSO_WM_SLIDE_POSITION" val="88*11"/>
  <p:tag name="KSO_WM_SLIDE_SIZE" val="800*499"/>
  <p:tag name="KSO_WM_SLIDE_ITEM_CNT" val="4"/>
  <p:tag name="KSO_WM_TEMPLATE_CATEGORY" val="custom"/>
  <p:tag name="KSO_WM_TEMPLATE_INDEX" val="160036"/>
  <p:tag name="KSO_WM_TAG_VERSION" val="1.0"/>
  <p:tag name="KSO_WM_DIAGRAM_GROUP_CODE" val="l1-4"/>
</p:tagLst>
</file>

<file path=ppt/tags/tag98.xml><?xml version="1.0" encoding="utf-8"?>
<p:tagLst xmlns:p="http://schemas.openxmlformats.org/presentationml/2006/main">
  <p:tag name="KSO_WM_TAG_VERSION" val="1.0"/>
  <p:tag name="KSO_WM_BEAUTIFY_FLAG" val="#wm#"/>
  <p:tag name="KSO_WM_UNIT_TYPE" val="i"/>
  <p:tag name="KSO_WM_UNIT_ID" val="custom160036_28*i*0"/>
  <p:tag name="KSO_WM_TEMPLATE_CATEGORY" val="custom"/>
  <p:tag name="KSO_WM_TEMPLATE_INDEX" val="160036"/>
  <p:tag name="KSO_WM_UNIT_INDEX" val="0"/>
</p:tagLst>
</file>

<file path=ppt/tags/tag99.xml><?xml version="1.0" encoding="utf-8"?>
<p:tagLst xmlns:p="http://schemas.openxmlformats.org/presentationml/2006/main">
  <p:tag name="KSO_WM_TAG_VERSION" val="1.0"/>
  <p:tag name="KSO_WM_BEAUTIFY_FLAG" val="#wm#"/>
  <p:tag name="KSO_WM_TEMPLATE_CATEGORY" val="custom"/>
  <p:tag name="KSO_WM_TEMPLATE_INDEX" val="160036"/>
  <p:tag name="KSO_WM_UNIT_TYPE" val="l_i"/>
  <p:tag name="KSO_WM_UNIT_INDEX" val="1_1"/>
  <p:tag name="KSO_WM_UNIT_CLEAR" val="1"/>
  <p:tag name="KSO_WM_UNIT_LAYERLEVEL" val="1_1"/>
  <p:tag name="KSO_WM_UNIT_ID" val="custom160036_28*l_i*1_1"/>
  <p:tag name="KSO_WM_DIAGRAM_GROUP_CODE" val="l1-4"/>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lang="zh-CN" altLang="en-US"/>
        </a:defPPr>
      </a:lstStyle>
      <a:style>
        <a:lnRef idx="0">
          <a:schemeClr val="accent3"/>
        </a:lnRef>
        <a:fillRef idx="3">
          <a:schemeClr val="accent3"/>
        </a:fillRef>
        <a:effectRef idx="3">
          <a:schemeClr val="accent3"/>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PPT36">
      <a:dk1>
        <a:srgbClr val="000000"/>
      </a:dk1>
      <a:lt1>
        <a:srgbClr val="FFFFFF"/>
      </a:lt1>
      <a:dk2>
        <a:srgbClr val="000000"/>
      </a:dk2>
      <a:lt2>
        <a:srgbClr val="808080"/>
      </a:lt2>
      <a:accent1>
        <a:srgbClr val="FB262C"/>
      </a:accent1>
      <a:accent2>
        <a:srgbClr val="00BAF7"/>
      </a:accent2>
      <a:accent3>
        <a:srgbClr val="921519"/>
      </a:accent3>
      <a:accent4>
        <a:srgbClr val="F96D00"/>
      </a:accent4>
      <a:accent5>
        <a:srgbClr val="E4ECF8"/>
      </a:accent5>
      <a:accent6>
        <a:srgbClr val="2D2D8A"/>
      </a:accent6>
      <a:hlink>
        <a:srgbClr val="009999"/>
      </a:hlink>
      <a:folHlink>
        <a:srgbClr val="99CC00"/>
      </a:folHlink>
    </a:clrScheme>
    <a:fontScheme name="默认设计模板">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2165</Words>
  <Application>WPS 演示</Application>
  <PresentationFormat>宽屏</PresentationFormat>
  <Paragraphs>388</Paragraphs>
  <Slides>36</Slides>
  <Notes>0</Notes>
  <HiddenSlides>0</HiddenSlides>
  <MMClips>0</MMClips>
  <ScaleCrop>false</ScaleCrop>
  <HeadingPairs>
    <vt:vector size="8" baseType="variant">
      <vt:variant>
        <vt:lpstr>已用的字体</vt:lpstr>
      </vt:variant>
      <vt:variant>
        <vt:i4>7</vt:i4>
      </vt:variant>
      <vt:variant>
        <vt:lpstr>主题</vt:lpstr>
      </vt:variant>
      <vt:variant>
        <vt:i4>2</vt:i4>
      </vt:variant>
      <vt:variant>
        <vt:lpstr>嵌入 OLE 服务器</vt:lpstr>
      </vt:variant>
      <vt:variant>
        <vt:i4>2</vt:i4>
      </vt:variant>
      <vt:variant>
        <vt:lpstr>幻灯片标题</vt:lpstr>
      </vt:variant>
      <vt:variant>
        <vt:i4>36</vt:i4>
      </vt:variant>
    </vt:vector>
  </HeadingPairs>
  <TitlesOfParts>
    <vt:vector size="47" baseType="lpstr">
      <vt:lpstr>Arial</vt:lpstr>
      <vt:lpstr>宋体</vt:lpstr>
      <vt:lpstr>Wingdings</vt:lpstr>
      <vt:lpstr>黑体</vt:lpstr>
      <vt:lpstr>Calibri Light</vt:lpstr>
      <vt:lpstr>Calibri</vt:lpstr>
      <vt:lpstr>微软雅黑</vt:lpstr>
      <vt:lpstr>Office 主题</vt:lpstr>
      <vt:lpstr>默认设计模板</vt:lpstr>
      <vt:lpstr>Equation.KSEE3</vt:lpstr>
      <vt:lpstr>Equation.KSEE3</vt:lpstr>
      <vt:lpstr>美国西来大学 交换生项目简介</vt:lpstr>
      <vt:lpstr>PowerPoint 演示文稿</vt:lpstr>
      <vt:lpstr>美国西来大学简介</vt:lpstr>
      <vt:lpstr>PowerPoint 演示文稿</vt:lpstr>
      <vt:lpstr>PowerPoint 演示文稿</vt:lpstr>
      <vt:lpstr>PowerPoint 演示文稿</vt:lpstr>
      <vt:lpstr>PowerPoint 演示文稿</vt:lpstr>
      <vt:lpstr>PowerPoint 演示文稿</vt:lpstr>
      <vt:lpstr>西来大学资质</vt:lpstr>
      <vt:lpstr>PowerPoint 演示文稿</vt:lpstr>
      <vt:lpstr>PowerPoint 演示文稿</vt:lpstr>
      <vt:lpstr>PowerPoint 演示文稿</vt:lpstr>
      <vt:lpstr>PowerPoint 演示文稿</vt:lpstr>
      <vt:lpstr>PowerPoint 演示文稿</vt:lpstr>
      <vt:lpstr>国际交换生项目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项目办理流程</vt:lpstr>
      <vt:lpstr>PowerPoint 演示文稿</vt:lpstr>
      <vt:lpstr>暑假短期游学项目简介</vt:lpstr>
      <vt:lpstr>PowerPoint 演示文稿</vt:lpstr>
      <vt:lpstr>PowerPoint 演示文稿</vt:lpstr>
      <vt:lpstr>PowerPoint 演示文稿</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135</cp:revision>
  <dcterms:created xsi:type="dcterms:W3CDTF">2015-05-05T08:02:00Z</dcterms:created>
  <dcterms:modified xsi:type="dcterms:W3CDTF">2016-12-13T01:15:30Z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